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277" r:id="rId2"/>
    <p:sldId id="464" r:id="rId3"/>
    <p:sldId id="525" r:id="rId4"/>
    <p:sldId id="465" r:id="rId5"/>
    <p:sldId id="466" r:id="rId6"/>
    <p:sldId id="403" r:id="rId7"/>
    <p:sldId id="479" r:id="rId8"/>
    <p:sldId id="566" r:id="rId9"/>
    <p:sldId id="574" r:id="rId10"/>
    <p:sldId id="575" r:id="rId11"/>
    <p:sldId id="576" r:id="rId12"/>
    <p:sldId id="577" r:id="rId13"/>
    <p:sldId id="578" r:id="rId14"/>
    <p:sldId id="585" r:id="rId15"/>
    <p:sldId id="580" r:id="rId16"/>
    <p:sldId id="581" r:id="rId17"/>
    <p:sldId id="573" r:id="rId18"/>
    <p:sldId id="567" r:id="rId19"/>
    <p:sldId id="582" r:id="rId20"/>
    <p:sldId id="569" r:id="rId21"/>
    <p:sldId id="583" r:id="rId22"/>
    <p:sldId id="568" r:id="rId23"/>
    <p:sldId id="584" r:id="rId24"/>
    <p:sldId id="572" r:id="rId25"/>
    <p:sldId id="593" r:id="rId26"/>
    <p:sldId id="570" r:id="rId27"/>
    <p:sldId id="571" r:id="rId28"/>
    <p:sldId id="587" r:id="rId29"/>
    <p:sldId id="594" r:id="rId30"/>
    <p:sldId id="526" r:id="rId31"/>
    <p:sldId id="481" r:id="rId32"/>
    <p:sldId id="482" r:id="rId33"/>
    <p:sldId id="483" r:id="rId34"/>
    <p:sldId id="484" r:id="rId35"/>
    <p:sldId id="529" r:id="rId36"/>
    <p:sldId id="530" r:id="rId37"/>
    <p:sldId id="531" r:id="rId38"/>
    <p:sldId id="532" r:id="rId39"/>
    <p:sldId id="533" r:id="rId40"/>
    <p:sldId id="534" r:id="rId41"/>
    <p:sldId id="492" r:id="rId42"/>
    <p:sldId id="493" r:id="rId43"/>
    <p:sldId id="556" r:id="rId44"/>
    <p:sldId id="494" r:id="rId45"/>
    <p:sldId id="557" r:id="rId46"/>
    <p:sldId id="559" r:id="rId47"/>
    <p:sldId id="560" r:id="rId48"/>
    <p:sldId id="478" r:id="rId49"/>
    <p:sldId id="467" r:id="rId50"/>
    <p:sldId id="468" r:id="rId51"/>
    <p:sldId id="528" r:id="rId52"/>
    <p:sldId id="474" r:id="rId53"/>
    <p:sldId id="477" r:id="rId54"/>
    <p:sldId id="475" r:id="rId55"/>
    <p:sldId id="476" r:id="rId56"/>
    <p:sldId id="473" r:id="rId57"/>
    <p:sldId id="495" r:id="rId58"/>
    <p:sldId id="487" r:id="rId59"/>
    <p:sldId id="497" r:id="rId60"/>
    <p:sldId id="595" r:id="rId61"/>
    <p:sldId id="498" r:id="rId62"/>
    <p:sldId id="501" r:id="rId63"/>
    <p:sldId id="489" r:id="rId64"/>
    <p:sldId id="588" r:id="rId65"/>
    <p:sldId id="590" r:id="rId66"/>
    <p:sldId id="591" r:id="rId67"/>
    <p:sldId id="592" r:id="rId68"/>
    <p:sldId id="596" r:id="rId69"/>
    <p:sldId id="486" r:id="rId70"/>
    <p:sldId id="538" r:id="rId71"/>
    <p:sldId id="550" r:id="rId72"/>
    <p:sldId id="551" r:id="rId73"/>
    <p:sldId id="552" r:id="rId74"/>
    <p:sldId id="553" r:id="rId75"/>
    <p:sldId id="554" r:id="rId76"/>
    <p:sldId id="535" r:id="rId77"/>
    <p:sldId id="499" r:id="rId78"/>
    <p:sldId id="500" r:id="rId79"/>
    <p:sldId id="561" r:id="rId80"/>
    <p:sldId id="563" r:id="rId81"/>
    <p:sldId id="564" r:id="rId82"/>
    <p:sldId id="565" r:id="rId83"/>
    <p:sldId id="537" r:id="rId84"/>
    <p:sldId id="555" r:id="rId85"/>
    <p:sldId id="536" r:id="rId86"/>
    <p:sldId id="503" r:id="rId87"/>
    <p:sldId id="504" r:id="rId88"/>
    <p:sldId id="505" r:id="rId89"/>
    <p:sldId id="506" r:id="rId90"/>
    <p:sldId id="507" r:id="rId91"/>
    <p:sldId id="508" r:id="rId92"/>
    <p:sldId id="509" r:id="rId93"/>
    <p:sldId id="510" r:id="rId94"/>
    <p:sldId id="511" r:id="rId95"/>
    <p:sldId id="514" r:id="rId96"/>
    <p:sldId id="512" r:id="rId97"/>
    <p:sldId id="513" r:id="rId98"/>
    <p:sldId id="517" r:id="rId99"/>
    <p:sldId id="519" r:id="rId100"/>
    <p:sldId id="515" r:id="rId101"/>
    <p:sldId id="518" r:id="rId102"/>
    <p:sldId id="520" r:id="rId103"/>
    <p:sldId id="516" r:id="rId104"/>
    <p:sldId id="521" r:id="rId105"/>
    <p:sldId id="524" r:id="rId106"/>
    <p:sldId id="522" r:id="rId107"/>
    <p:sldId id="523" r:id="rId108"/>
    <p:sldId id="579" r:id="rId109"/>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298992-A68C-423F-8038-F55E093751F2}">
          <p14:sldIdLst>
            <p14:sldId id="277"/>
            <p14:sldId id="464"/>
            <p14:sldId id="525"/>
            <p14:sldId id="465"/>
            <p14:sldId id="466"/>
            <p14:sldId id="403"/>
            <p14:sldId id="479"/>
            <p14:sldId id="566"/>
            <p14:sldId id="574"/>
            <p14:sldId id="575"/>
            <p14:sldId id="576"/>
            <p14:sldId id="577"/>
            <p14:sldId id="578"/>
            <p14:sldId id="585"/>
            <p14:sldId id="580"/>
            <p14:sldId id="581"/>
            <p14:sldId id="573"/>
            <p14:sldId id="567"/>
            <p14:sldId id="582"/>
            <p14:sldId id="569"/>
            <p14:sldId id="583"/>
            <p14:sldId id="568"/>
            <p14:sldId id="584"/>
            <p14:sldId id="572"/>
            <p14:sldId id="593"/>
            <p14:sldId id="570"/>
            <p14:sldId id="571"/>
            <p14:sldId id="587"/>
            <p14:sldId id="594"/>
            <p14:sldId id="526"/>
            <p14:sldId id="481"/>
            <p14:sldId id="482"/>
            <p14:sldId id="483"/>
            <p14:sldId id="484"/>
            <p14:sldId id="529"/>
            <p14:sldId id="530"/>
            <p14:sldId id="531"/>
            <p14:sldId id="532"/>
            <p14:sldId id="533"/>
            <p14:sldId id="534"/>
            <p14:sldId id="492"/>
            <p14:sldId id="493"/>
            <p14:sldId id="556"/>
            <p14:sldId id="494"/>
            <p14:sldId id="557"/>
            <p14:sldId id="559"/>
            <p14:sldId id="560"/>
            <p14:sldId id="478"/>
            <p14:sldId id="467"/>
            <p14:sldId id="468"/>
            <p14:sldId id="528"/>
            <p14:sldId id="474"/>
            <p14:sldId id="477"/>
            <p14:sldId id="475"/>
            <p14:sldId id="476"/>
            <p14:sldId id="473"/>
            <p14:sldId id="495"/>
            <p14:sldId id="487"/>
            <p14:sldId id="497"/>
            <p14:sldId id="595"/>
            <p14:sldId id="498"/>
            <p14:sldId id="501"/>
            <p14:sldId id="489"/>
            <p14:sldId id="588"/>
            <p14:sldId id="590"/>
            <p14:sldId id="591"/>
            <p14:sldId id="592"/>
            <p14:sldId id="596"/>
            <p14:sldId id="486"/>
            <p14:sldId id="538"/>
            <p14:sldId id="550"/>
            <p14:sldId id="551"/>
            <p14:sldId id="552"/>
            <p14:sldId id="553"/>
            <p14:sldId id="554"/>
            <p14:sldId id="535"/>
            <p14:sldId id="499"/>
            <p14:sldId id="500"/>
            <p14:sldId id="561"/>
            <p14:sldId id="563"/>
            <p14:sldId id="564"/>
            <p14:sldId id="565"/>
            <p14:sldId id="537"/>
            <p14:sldId id="555"/>
            <p14:sldId id="536"/>
            <p14:sldId id="503"/>
            <p14:sldId id="504"/>
            <p14:sldId id="505"/>
            <p14:sldId id="506"/>
            <p14:sldId id="507"/>
            <p14:sldId id="508"/>
            <p14:sldId id="509"/>
            <p14:sldId id="510"/>
            <p14:sldId id="511"/>
            <p14:sldId id="514"/>
            <p14:sldId id="512"/>
            <p14:sldId id="513"/>
            <p14:sldId id="517"/>
            <p14:sldId id="519"/>
            <p14:sldId id="515"/>
            <p14:sldId id="518"/>
            <p14:sldId id="520"/>
            <p14:sldId id="516"/>
            <p14:sldId id="521"/>
            <p14:sldId id="524"/>
            <p14:sldId id="522"/>
            <p14:sldId id="523"/>
            <p14:sldId id="5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F6F0"/>
    <a:srgbClr val="01C49A"/>
    <a:srgbClr val="ACEEE1"/>
    <a:srgbClr val="59CB97"/>
    <a:srgbClr val="3CE8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5" autoAdjust="0"/>
    <p:restoredTop sz="94660"/>
  </p:normalViewPr>
  <p:slideViewPr>
    <p:cSldViewPr snapToGrid="0">
      <p:cViewPr>
        <p:scale>
          <a:sx n="125" d="100"/>
          <a:sy n="125" d="100"/>
        </p:scale>
        <p:origin x="90" y="-4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E1402B-1A91-4D75-96B7-D91F50902529}" type="datetimeFigureOut">
              <a:rPr lang="vi-VN" smtClean="0"/>
              <a:t>25/06/2021</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089C95-539D-49F3-BBC6-D282540570B7}" type="slidenum">
              <a:rPr lang="vi-VN" smtClean="0"/>
              <a:t>‹#›</a:t>
            </a:fld>
            <a:endParaRPr lang="vi-VN"/>
          </a:p>
        </p:txBody>
      </p:sp>
    </p:spTree>
    <p:extLst>
      <p:ext uri="{BB962C8B-B14F-4D97-AF65-F5344CB8AC3E}">
        <p14:creationId xmlns:p14="http://schemas.microsoft.com/office/powerpoint/2010/main" val="732651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C76DB6A-589F-43F9-84B6-ACD2F062FABB}" type="slidenum">
              <a:rPr lang="ko-KR" altLang="en-US" smtClean="0"/>
              <a:t>6</a:t>
            </a:fld>
            <a:endParaRPr lang="ko-KR" altLang="en-US"/>
          </a:p>
        </p:txBody>
      </p:sp>
    </p:spTree>
    <p:extLst>
      <p:ext uri="{BB962C8B-B14F-4D97-AF65-F5344CB8AC3E}">
        <p14:creationId xmlns:p14="http://schemas.microsoft.com/office/powerpoint/2010/main" val="3551303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www.pptmon.com/" TargetMode="Externa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B38ED-53BE-431B-9DB1-3B8282F62A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9D55B185-E46A-443C-91D3-30326AA022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F4BE5293-AB8D-49A0-A755-119FBEDA2561}"/>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5" name="Footer Placeholder 4">
            <a:extLst>
              <a:ext uri="{FF2B5EF4-FFF2-40B4-BE49-F238E27FC236}">
                <a16:creationId xmlns:a16="http://schemas.microsoft.com/office/drawing/2014/main" id="{6FEF7129-27E4-4E85-9E6F-7060DF3A7994}"/>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5350978E-FC55-4772-B33E-13FA382F3745}"/>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519631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EAC7-507E-4D11-B5E0-E399BBC593E7}"/>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DA7222FA-A449-44EA-A220-5F3756CEC6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32D5CB1E-CB4C-4749-A629-C266F7CF57EB}"/>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5" name="Footer Placeholder 4">
            <a:extLst>
              <a:ext uri="{FF2B5EF4-FFF2-40B4-BE49-F238E27FC236}">
                <a16:creationId xmlns:a16="http://schemas.microsoft.com/office/drawing/2014/main" id="{070E3220-E119-4BB3-B25F-465480088CE2}"/>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A49B532D-4910-46AA-B573-57B1B360F9BB}"/>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4174532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2A5812-0CD8-4B43-936F-991430A246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2D3411EB-F763-469D-9445-1935D85D9F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A4497F8A-3BBA-4F7C-B98F-F7D07FA05BE4}"/>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5" name="Footer Placeholder 4">
            <a:extLst>
              <a:ext uri="{FF2B5EF4-FFF2-40B4-BE49-F238E27FC236}">
                <a16:creationId xmlns:a16="http://schemas.microsoft.com/office/drawing/2014/main" id="{1023A323-3B4C-43EC-A2F2-A9E7F5A2902B}"/>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DDBB6C78-D004-458A-9EA8-C955DE15C538}"/>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1848672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PTMON title">
    <p:spTree>
      <p:nvGrpSpPr>
        <p:cNvPr id="1" name=""/>
        <p:cNvGrpSpPr/>
        <p:nvPr/>
      </p:nvGrpSpPr>
      <p:grpSpPr>
        <a:xfrm>
          <a:off x="0" y="0"/>
          <a:ext cx="0" cy="0"/>
          <a:chOff x="0" y="0"/>
          <a:chExt cx="0" cy="0"/>
        </a:xfrm>
      </p:grpSpPr>
      <p:pic>
        <p:nvPicPr>
          <p:cNvPr id="9" name="그래픽 8">
            <a:extLst>
              <a:ext uri="{FF2B5EF4-FFF2-40B4-BE49-F238E27FC236}">
                <a16:creationId xmlns:a16="http://schemas.microsoft.com/office/drawing/2014/main" id="{9CADD716-86EE-49F6-85E4-7AD31A3EF5E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 r="17179" b="556"/>
          <a:stretch/>
        </p:blipFill>
        <p:spPr>
          <a:xfrm>
            <a:off x="6460301" y="0"/>
            <a:ext cx="5731699" cy="6858000"/>
          </a:xfrm>
          <a:prstGeom prst="rect">
            <a:avLst/>
          </a:prstGeom>
        </p:spPr>
      </p:pic>
      <p:pic>
        <p:nvPicPr>
          <p:cNvPr id="4" name="Graphic 3">
            <a:hlinkClick r:id="rId4"/>
            <a:extLst>
              <a:ext uri="{FF2B5EF4-FFF2-40B4-BE49-F238E27FC236}">
                <a16:creationId xmlns:a16="http://schemas.microsoft.com/office/drawing/2014/main" id="{18391A64-485F-424B-B3B2-B1CB6E26B08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4"/>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2" name="그래픽 1">
            <a:extLst>
              <a:ext uri="{FF2B5EF4-FFF2-40B4-BE49-F238E27FC236}">
                <a16:creationId xmlns:a16="http://schemas.microsoft.com/office/drawing/2014/main" id="{28A15105-CACC-4621-9B5C-71AD3B770FC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839254" y="1762806"/>
            <a:ext cx="6200775" cy="4029075"/>
          </a:xfrm>
          <a:prstGeom prst="rect">
            <a:avLst/>
          </a:prstGeom>
        </p:spPr>
      </p:pic>
    </p:spTree>
    <p:extLst>
      <p:ext uri="{BB962C8B-B14F-4D97-AF65-F5344CB8AC3E}">
        <p14:creationId xmlns:p14="http://schemas.microsoft.com/office/powerpoint/2010/main" val="3343073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2"/>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40B0E58C-1252-4A8A-8EE5-341B521484A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5494242"/>
            <a:ext cx="2264229" cy="1363758"/>
          </a:xfrm>
          <a:prstGeom prst="rect">
            <a:avLst/>
          </a:prstGeom>
        </p:spPr>
      </p:pic>
      <p:pic>
        <p:nvPicPr>
          <p:cNvPr id="9" name="그래픽 8">
            <a:extLst>
              <a:ext uri="{FF2B5EF4-FFF2-40B4-BE49-F238E27FC236}">
                <a16:creationId xmlns:a16="http://schemas.microsoft.com/office/drawing/2014/main" id="{DE5B8DF7-31FC-42A4-B387-50B84C7A571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509850" y="1"/>
            <a:ext cx="1682150" cy="1132114"/>
          </a:xfrm>
          <a:prstGeom prst="rect">
            <a:avLst/>
          </a:prstGeom>
        </p:spPr>
      </p:pic>
    </p:spTree>
    <p:extLst>
      <p:ext uri="{BB962C8B-B14F-4D97-AF65-F5344CB8AC3E}">
        <p14:creationId xmlns:p14="http://schemas.microsoft.com/office/powerpoint/2010/main" val="23339038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35B60-64F9-4F11-89D7-5B9AC8F8BD45}"/>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45826D30-EFF9-4C44-92CE-CAB973EB62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72EA1407-961D-498E-8065-963E300DA1C9}"/>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5" name="Footer Placeholder 4">
            <a:extLst>
              <a:ext uri="{FF2B5EF4-FFF2-40B4-BE49-F238E27FC236}">
                <a16:creationId xmlns:a16="http://schemas.microsoft.com/office/drawing/2014/main" id="{6C30F0EA-6E05-4EF3-8326-B05DBD99E5AC}"/>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5D1B027C-FE4A-43C0-84B6-0B2391E9E503}"/>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574649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977F5-E760-4603-A319-C5B2647756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3793AF74-D314-40F2-B2EE-03F3944EBE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51D030-D588-4FFE-8288-44AC27CB6C24}"/>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5" name="Footer Placeholder 4">
            <a:extLst>
              <a:ext uri="{FF2B5EF4-FFF2-40B4-BE49-F238E27FC236}">
                <a16:creationId xmlns:a16="http://schemas.microsoft.com/office/drawing/2014/main" id="{E1E2D7E8-7870-4297-8A82-80CD2691EFAD}"/>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08E75FD0-A587-48DA-BCCD-64192096D910}"/>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2149931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5C8E8-3D5C-43AE-9157-62381A2768EE}"/>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50167B55-7C40-47CB-9627-22B58C8FF4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E7A48DD0-4470-44BD-A76B-7267D449D3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7DE2D12C-A01E-40E2-8FE8-3D7A99B6CB5A}"/>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6" name="Footer Placeholder 5">
            <a:extLst>
              <a:ext uri="{FF2B5EF4-FFF2-40B4-BE49-F238E27FC236}">
                <a16:creationId xmlns:a16="http://schemas.microsoft.com/office/drawing/2014/main" id="{F2046A2B-8EBF-4D90-BAE9-54F2C2D0BA6A}"/>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B7732F54-F4E7-465A-9EF3-05518D0E1D76}"/>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3195644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759-0701-4C78-BE3F-04E4B1052340}"/>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4F10DC01-FAC4-46A4-A862-910FB91D0C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5B1EB4-FEEB-4E16-BE44-177746C63B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1BCFC145-BD0E-4713-A958-49949D69CF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556CCD-AC8E-4C52-A4B7-8EB7E0ABC1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E376B056-577F-45BD-B344-48FDF3EBDCEB}"/>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8" name="Footer Placeholder 7">
            <a:extLst>
              <a:ext uri="{FF2B5EF4-FFF2-40B4-BE49-F238E27FC236}">
                <a16:creationId xmlns:a16="http://schemas.microsoft.com/office/drawing/2014/main" id="{09B90DA3-3520-4462-9069-61D43C18C639}"/>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E55644EA-52CF-4D8B-86A4-AFFDD3CB49BE}"/>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2175728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7F036-5FDC-49FF-BABD-3735722BE68D}"/>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D492087D-0F33-495B-A524-03B914D8DCD0}"/>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4" name="Footer Placeholder 3">
            <a:extLst>
              <a:ext uri="{FF2B5EF4-FFF2-40B4-BE49-F238E27FC236}">
                <a16:creationId xmlns:a16="http://schemas.microsoft.com/office/drawing/2014/main" id="{675E60AE-9244-4F49-B1D6-1515865DEFFA}"/>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62C95072-862A-4D26-9753-BBE204BB6E39}"/>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220396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EA805C-9E99-490F-BC9A-66AA6772BA83}"/>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3" name="Footer Placeholder 2">
            <a:extLst>
              <a:ext uri="{FF2B5EF4-FFF2-40B4-BE49-F238E27FC236}">
                <a16:creationId xmlns:a16="http://schemas.microsoft.com/office/drawing/2014/main" id="{7570A52D-E0D7-4751-B401-66055AAAA17E}"/>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3B81C30D-2F90-4263-AE47-8BE0241D860F}"/>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6673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C8E46-17F4-4F4E-8CE2-88687E079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F0C1D5B4-D7D8-49F1-812A-E4CF6E4339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C1F2F83F-EE4F-45F9-A3B3-B37AC02DD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62043A-FC55-477C-8F87-F9DFB3C8718A}"/>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6" name="Footer Placeholder 5">
            <a:extLst>
              <a:ext uri="{FF2B5EF4-FFF2-40B4-BE49-F238E27FC236}">
                <a16:creationId xmlns:a16="http://schemas.microsoft.com/office/drawing/2014/main" id="{0AEA5F22-38D9-466E-9FE8-4C4334BE2913}"/>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6255215A-778D-4866-A6C2-62618D407198}"/>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1699201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3131-E7E5-41C4-9E6A-466F46A41C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CDE390D6-F350-490A-B726-7CB6BD82A9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4EF5D0F3-BFEA-4ABA-B1FB-6551F0D1E2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6DBAD3-07BA-4744-8E43-CDA24CCEABA3}"/>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6" name="Footer Placeholder 5">
            <a:extLst>
              <a:ext uri="{FF2B5EF4-FFF2-40B4-BE49-F238E27FC236}">
                <a16:creationId xmlns:a16="http://schemas.microsoft.com/office/drawing/2014/main" id="{5B14D7CE-F8A0-4E20-AA09-5FB346FDF830}"/>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EB15E553-902B-4097-A299-904C5FAFE103}"/>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2124261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86ACFE-C78D-4936-991A-92901E315D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741AA7B0-EBE3-43AF-8604-7CB4540C84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952E087C-BA86-4581-BCDC-37D4A8F733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BD086C-7B99-4F57-A847-BA52F7087670}" type="datetimeFigureOut">
              <a:rPr lang="vi-VN" smtClean="0"/>
              <a:t>25/06/2021</a:t>
            </a:fld>
            <a:endParaRPr lang="vi-VN"/>
          </a:p>
        </p:txBody>
      </p:sp>
      <p:sp>
        <p:nvSpPr>
          <p:cNvPr id="5" name="Footer Placeholder 4">
            <a:extLst>
              <a:ext uri="{FF2B5EF4-FFF2-40B4-BE49-F238E27FC236}">
                <a16:creationId xmlns:a16="http://schemas.microsoft.com/office/drawing/2014/main" id="{1332FAA8-713D-4653-AA4D-FC078E49D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AC592B0E-0343-42EC-BC57-6C30233435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EF6180-57CB-4654-97F3-C6D3A7DF5EF5}" type="slidenum">
              <a:rPr lang="vi-VN" smtClean="0"/>
              <a:t>‹#›</a:t>
            </a:fld>
            <a:endParaRPr lang="vi-VN"/>
          </a:p>
        </p:txBody>
      </p:sp>
    </p:spTree>
    <p:extLst>
      <p:ext uri="{BB962C8B-B14F-4D97-AF65-F5344CB8AC3E}">
        <p14:creationId xmlns:p14="http://schemas.microsoft.com/office/powerpoint/2010/main" val="822868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D5B480-E8BE-40D9-9C5B-1D01761BFAA6}"/>
              </a:ext>
            </a:extLst>
          </p:cNvPr>
          <p:cNvSpPr txBox="1"/>
          <p:nvPr/>
        </p:nvSpPr>
        <p:spPr>
          <a:xfrm>
            <a:off x="842065" y="1906637"/>
            <a:ext cx="7723922" cy="923330"/>
          </a:xfrm>
          <a:prstGeom prst="rect">
            <a:avLst/>
          </a:prstGeom>
          <a:noFill/>
        </p:spPr>
        <p:txBody>
          <a:bodyPr wrap="square" rtlCol="0">
            <a:spAutoFit/>
          </a:bodyPr>
          <a:lstStyle/>
          <a:p>
            <a:r>
              <a:rPr lang="en-US" altLang="ko-KR" sz="5400" b="1" dirty="0">
                <a:ln w="12700">
                  <a:solidFill>
                    <a:schemeClr val="accent1"/>
                  </a:solidFill>
                  <a:prstDash val="solid"/>
                </a:ln>
                <a:solidFill>
                  <a:srgbClr val="59CB97"/>
                </a:solidFill>
                <a:effectLst>
                  <a:outerShdw dist="38100" dir="2640000" algn="bl" rotWithShape="0">
                    <a:schemeClr val="accent1"/>
                  </a:outerShdw>
                </a:effectLst>
                <a:latin typeface="Amasis MT Pro Black" panose="020B0604020202020204" pitchFamily="18" charset="0"/>
                <a:cs typeface="Arial" panose="020B0604020202020204" pitchFamily="34" charset="0"/>
              </a:rPr>
              <a:t>E-LEARNING</a:t>
            </a:r>
            <a:endParaRPr lang="ko-KR" altLang="en-US" sz="5400" b="1" dirty="0">
              <a:ln w="12700">
                <a:solidFill>
                  <a:schemeClr val="accent1"/>
                </a:solidFill>
                <a:prstDash val="solid"/>
              </a:ln>
              <a:solidFill>
                <a:srgbClr val="59CB97"/>
              </a:solidFill>
              <a:effectLst>
                <a:outerShdw dist="38100" dir="2640000" algn="bl" rotWithShape="0">
                  <a:schemeClr val="accent1"/>
                </a:outerShdw>
              </a:effectLst>
              <a:latin typeface="Amasis MT Pro Black" panose="020B0604020202020204" pitchFamily="18" charset="0"/>
              <a:cs typeface="Arial" panose="020B0604020202020204" pitchFamily="34" charset="0"/>
            </a:endParaRPr>
          </a:p>
        </p:txBody>
      </p:sp>
      <p:sp>
        <p:nvSpPr>
          <p:cNvPr id="8" name="TextBox 7">
            <a:extLst>
              <a:ext uri="{FF2B5EF4-FFF2-40B4-BE49-F238E27FC236}">
                <a16:creationId xmlns:a16="http://schemas.microsoft.com/office/drawing/2014/main" id="{1DD52693-E806-4CB3-B827-F721B987745C}"/>
              </a:ext>
            </a:extLst>
          </p:cNvPr>
          <p:cNvSpPr txBox="1"/>
          <p:nvPr/>
        </p:nvSpPr>
        <p:spPr>
          <a:xfrm>
            <a:off x="500076" y="3911271"/>
            <a:ext cx="5394803" cy="461665"/>
          </a:xfrm>
          <a:prstGeom prst="rect">
            <a:avLst/>
          </a:prstGeom>
          <a:noFill/>
        </p:spPr>
        <p:txBody>
          <a:bodyPr wrap="square" rtlCol="0">
            <a:spAutoFit/>
          </a:bodyPr>
          <a:lstStyle/>
          <a:p>
            <a:r>
              <a:rPr lang="en-US" altLang="ko-KR" sz="2400" b="1" dirty="0">
                <a:solidFill>
                  <a:srgbClr val="052751"/>
                </a:solidFill>
                <a:cs typeface="Arial" panose="020B0604020202020204" pitchFamily="34" charset="0"/>
              </a:rPr>
              <a:t>Study and work right from your home</a:t>
            </a:r>
            <a:endParaRPr lang="ko-KR" altLang="en-US" sz="2400" b="1" dirty="0">
              <a:solidFill>
                <a:srgbClr val="052751"/>
              </a:solidFill>
              <a:cs typeface="Arial" panose="020B0604020202020204" pitchFamily="34" charset="0"/>
            </a:endParaRPr>
          </a:p>
        </p:txBody>
      </p:sp>
      <p:sp>
        <p:nvSpPr>
          <p:cNvPr id="9" name="TextBox 8">
            <a:extLst>
              <a:ext uri="{FF2B5EF4-FFF2-40B4-BE49-F238E27FC236}">
                <a16:creationId xmlns:a16="http://schemas.microsoft.com/office/drawing/2014/main" id="{95B87123-CF7F-4D02-A59C-C4B80BCF0CB6}"/>
              </a:ext>
            </a:extLst>
          </p:cNvPr>
          <p:cNvSpPr txBox="1"/>
          <p:nvPr/>
        </p:nvSpPr>
        <p:spPr>
          <a:xfrm>
            <a:off x="500078" y="4314376"/>
            <a:ext cx="5394802" cy="584775"/>
          </a:xfrm>
          <a:prstGeom prst="rect">
            <a:avLst/>
          </a:prstGeom>
          <a:noFill/>
        </p:spPr>
        <p:txBody>
          <a:bodyPr wrap="square" rtlCol="0">
            <a:spAutoFit/>
          </a:bodyPr>
          <a:lstStyle/>
          <a:p>
            <a:r>
              <a:rPr lang="en-US" sz="1600" b="0" i="0" dirty="0">
                <a:solidFill>
                  <a:srgbClr val="002060"/>
                </a:solidFill>
                <a:effectLst/>
                <a:latin typeface="Segoe UI" panose="020B0502040204020203" pitchFamily="34" charset="0"/>
              </a:rPr>
              <a:t>Website to support learning and working, connecting between students and businesses online</a:t>
            </a:r>
            <a:endParaRPr lang="ko-KR" altLang="en-US" sz="1600" dirty="0">
              <a:solidFill>
                <a:srgbClr val="002060"/>
              </a:solidFill>
            </a:endParaRPr>
          </a:p>
        </p:txBody>
      </p:sp>
      <p:sp>
        <p:nvSpPr>
          <p:cNvPr id="10" name="사각형: 둥근 모서리 9">
            <a:extLst>
              <a:ext uri="{FF2B5EF4-FFF2-40B4-BE49-F238E27FC236}">
                <a16:creationId xmlns:a16="http://schemas.microsoft.com/office/drawing/2014/main" id="{E92A599A-9819-411D-86E5-EFE07163B0A4}"/>
              </a:ext>
            </a:extLst>
          </p:cNvPr>
          <p:cNvSpPr/>
          <p:nvPr/>
        </p:nvSpPr>
        <p:spPr>
          <a:xfrm>
            <a:off x="593605" y="5454240"/>
            <a:ext cx="2288994" cy="495300"/>
          </a:xfrm>
          <a:prstGeom prst="roundRect">
            <a:avLst>
              <a:gd name="adj" fmla="val 50000"/>
            </a:avLst>
          </a:prstGeom>
          <a:solidFill>
            <a:srgbClr val="01C49A"/>
          </a:solidFill>
          <a:ln w="6350" cap="flat">
            <a:noFill/>
            <a:prstDash val="solid"/>
            <a:miter/>
          </a:ln>
        </p:spPr>
        <p:txBody>
          <a:bodyPr rtlCol="0" anchor="ctr"/>
          <a:lstStyle/>
          <a:p>
            <a:pPr algn="ctr"/>
            <a:r>
              <a:rPr lang="en-US" altLang="ko-KR" sz="1800" b="1" dirty="0">
                <a:solidFill>
                  <a:schemeClr val="bg1"/>
                </a:solidFill>
              </a:rPr>
              <a:t>Read more</a:t>
            </a:r>
            <a:endParaRPr lang="ko-KR" altLang="en-US" sz="1800" b="1" dirty="0">
              <a:solidFill>
                <a:schemeClr val="bg1"/>
              </a:solidFill>
            </a:endParaRPr>
          </a:p>
        </p:txBody>
      </p:sp>
      <p:sp>
        <p:nvSpPr>
          <p:cNvPr id="11" name="TextBox 10">
            <a:extLst>
              <a:ext uri="{FF2B5EF4-FFF2-40B4-BE49-F238E27FC236}">
                <a16:creationId xmlns:a16="http://schemas.microsoft.com/office/drawing/2014/main" id="{F401ACC2-F39A-4B58-AD37-2679E092D7E6}"/>
              </a:ext>
            </a:extLst>
          </p:cNvPr>
          <p:cNvSpPr txBox="1"/>
          <p:nvPr/>
        </p:nvSpPr>
        <p:spPr>
          <a:xfrm>
            <a:off x="842065" y="466055"/>
            <a:ext cx="2735636" cy="338554"/>
          </a:xfrm>
          <a:prstGeom prst="rect">
            <a:avLst/>
          </a:prstGeom>
          <a:noFill/>
        </p:spPr>
        <p:txBody>
          <a:bodyPr wrap="square" rtlCol="0">
            <a:spAutoFit/>
          </a:bodyPr>
          <a:lstStyle/>
          <a:p>
            <a:r>
              <a:rPr lang="en-US" altLang="ko-KR" sz="1600" b="1" dirty="0">
                <a:solidFill>
                  <a:srgbClr val="052751"/>
                </a:solidFill>
              </a:rPr>
              <a:t>Team 5 – Never Give Up N.G.U</a:t>
            </a:r>
            <a:endParaRPr lang="ko-KR" altLang="en-US" sz="1600" b="1" dirty="0">
              <a:solidFill>
                <a:srgbClr val="052751"/>
              </a:solidFill>
            </a:endParaRPr>
          </a:p>
        </p:txBody>
      </p:sp>
      <p:sp>
        <p:nvSpPr>
          <p:cNvPr id="12" name="타원 11">
            <a:extLst>
              <a:ext uri="{FF2B5EF4-FFF2-40B4-BE49-F238E27FC236}">
                <a16:creationId xmlns:a16="http://schemas.microsoft.com/office/drawing/2014/main" id="{51FACA83-7FFE-4755-AD7E-EE5B24DEB952}"/>
              </a:ext>
            </a:extLst>
          </p:cNvPr>
          <p:cNvSpPr/>
          <p:nvPr/>
        </p:nvSpPr>
        <p:spPr>
          <a:xfrm>
            <a:off x="358312" y="397351"/>
            <a:ext cx="470587" cy="470587"/>
          </a:xfrm>
          <a:prstGeom prst="ellipse">
            <a:avLst/>
          </a:prstGeom>
          <a:solidFill>
            <a:srgbClr val="052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6514001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E8A3C6-1592-4EE8-BEEB-FA88AC618013}"/>
              </a:ext>
            </a:extLst>
          </p:cNvPr>
          <p:cNvSpPr txBox="1"/>
          <p:nvPr/>
        </p:nvSpPr>
        <p:spPr>
          <a:xfrm>
            <a:off x="531825" y="646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Use case diagram: Overview </a:t>
            </a:r>
            <a:endParaRPr lang="vi-VN" b="1" dirty="0">
              <a:solidFill>
                <a:srgbClr val="002060"/>
              </a:solidFill>
            </a:endParaRPr>
          </a:p>
        </p:txBody>
      </p:sp>
      <p:pic>
        <p:nvPicPr>
          <p:cNvPr id="5" name="Picture 4">
            <a:extLst>
              <a:ext uri="{FF2B5EF4-FFF2-40B4-BE49-F238E27FC236}">
                <a16:creationId xmlns:a16="http://schemas.microsoft.com/office/drawing/2014/main" id="{36E73F44-850F-4E3A-B00F-296ECB1A813F}"/>
              </a:ext>
            </a:extLst>
          </p:cNvPr>
          <p:cNvPicPr>
            <a:picLocks noChangeAspect="1"/>
          </p:cNvPicPr>
          <p:nvPr/>
        </p:nvPicPr>
        <p:blipFill>
          <a:blip r:embed="rId2"/>
          <a:stretch>
            <a:fillRect/>
          </a:stretch>
        </p:blipFill>
        <p:spPr>
          <a:xfrm>
            <a:off x="1283865" y="791622"/>
            <a:ext cx="9302257" cy="5097449"/>
          </a:xfrm>
          <a:prstGeom prst="rect">
            <a:avLst/>
          </a:prstGeom>
        </p:spPr>
      </p:pic>
    </p:spTree>
    <p:extLst>
      <p:ext uri="{BB962C8B-B14F-4D97-AF65-F5344CB8AC3E}">
        <p14:creationId xmlns:p14="http://schemas.microsoft.com/office/powerpoint/2010/main" val="4078457354"/>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24AFCD-C56F-4418-8A1A-5BC0A6101E14}"/>
              </a:ext>
            </a:extLst>
          </p:cNvPr>
          <p:cNvPicPr>
            <a:picLocks noChangeAspect="1"/>
          </p:cNvPicPr>
          <p:nvPr/>
        </p:nvPicPr>
        <p:blipFill>
          <a:blip r:embed="rId2"/>
          <a:stretch>
            <a:fillRect/>
          </a:stretch>
        </p:blipFill>
        <p:spPr>
          <a:xfrm>
            <a:off x="1056475" y="956345"/>
            <a:ext cx="6694415" cy="4945310"/>
          </a:xfrm>
          <a:prstGeom prst="rect">
            <a:avLst/>
          </a:prstGeom>
        </p:spPr>
      </p:pic>
      <p:sp>
        <p:nvSpPr>
          <p:cNvPr id="5" name="TextBox 4">
            <a:extLst>
              <a:ext uri="{FF2B5EF4-FFF2-40B4-BE49-F238E27FC236}">
                <a16:creationId xmlns:a16="http://schemas.microsoft.com/office/drawing/2014/main" id="{0F246C51-03E6-43B2-B476-EB7445EA1C63}"/>
              </a:ext>
            </a:extLst>
          </p:cNvPr>
          <p:cNvSpPr txBox="1"/>
          <p:nvPr/>
        </p:nvSpPr>
        <p:spPr>
          <a:xfrm>
            <a:off x="1056475" y="252027"/>
            <a:ext cx="6094602" cy="369332"/>
          </a:xfrm>
          <a:prstGeom prst="rect">
            <a:avLst/>
          </a:prstGeom>
          <a:noFill/>
        </p:spPr>
        <p:txBody>
          <a:bodyPr wrap="square">
            <a:spAutoFit/>
          </a:bodyPr>
          <a:lstStyle/>
          <a:p>
            <a:r>
              <a:rPr lang="en-US" b="1" dirty="0">
                <a:solidFill>
                  <a:srgbClr val="002060"/>
                </a:solidFill>
              </a:rPr>
              <a:t>. Check book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78E9F251-5527-4864-9239-9A79CBBFBE28}"/>
              </a:ext>
            </a:extLst>
          </p:cNvPr>
          <p:cNvGraphicFramePr>
            <a:graphicFrameLocks noGrp="1"/>
          </p:cNvGraphicFramePr>
          <p:nvPr>
            <p:extLst>
              <p:ext uri="{D42A27DB-BD31-4B8C-83A1-F6EECF244321}">
                <p14:modId xmlns:p14="http://schemas.microsoft.com/office/powerpoint/2010/main" val="3883946133"/>
              </p:ext>
            </p:extLst>
          </p:nvPr>
        </p:nvGraphicFramePr>
        <p:xfrm>
          <a:off x="8525410" y="0"/>
          <a:ext cx="3666590" cy="388140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356505921"/>
                    </a:ext>
                  </a:extLst>
                </a:gridCol>
                <a:gridCol w="2613304">
                  <a:extLst>
                    <a:ext uri="{9D8B030D-6E8A-4147-A177-3AD203B41FA5}">
                      <a16:colId xmlns:a16="http://schemas.microsoft.com/office/drawing/2014/main" val="194515095"/>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759531094"/>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If admin accept book ,it will delete book and save database ,and it will show list book page</a:t>
                      </a:r>
                    </a:p>
                  </a:txBody>
                  <a:tcPr anchor="ctr">
                    <a:solidFill>
                      <a:schemeClr val="bg1">
                        <a:lumMod val="95000"/>
                      </a:schemeClr>
                    </a:solidFill>
                  </a:tcPr>
                </a:tc>
                <a:extLst>
                  <a:ext uri="{0D108BD9-81ED-4DB2-BD59-A6C34878D82A}">
                    <a16:rowId xmlns:a16="http://schemas.microsoft.com/office/drawing/2014/main" val="1072007570"/>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Not accept this book and it will be delete in this page  and it will be delete in list book page</a:t>
                      </a:r>
                    </a:p>
                  </a:txBody>
                  <a:tcPr anchor="ctr">
                    <a:solidFill>
                      <a:srgbClr val="D6F6F0"/>
                    </a:solidFill>
                  </a:tcPr>
                </a:tc>
                <a:extLst>
                  <a:ext uri="{0D108BD9-81ED-4DB2-BD59-A6C34878D82A}">
                    <a16:rowId xmlns:a16="http://schemas.microsoft.com/office/drawing/2014/main" val="1798094962"/>
                  </a:ext>
                </a:extLst>
              </a:tr>
            </a:tbl>
          </a:graphicData>
        </a:graphic>
      </p:graphicFrame>
      <p:graphicFrame>
        <p:nvGraphicFramePr>
          <p:cNvPr id="7" name="Table 6">
            <a:extLst>
              <a:ext uri="{FF2B5EF4-FFF2-40B4-BE49-F238E27FC236}">
                <a16:creationId xmlns:a16="http://schemas.microsoft.com/office/drawing/2014/main" id="{22AEBC26-E9F2-4B8E-B927-DF5A360D041D}"/>
              </a:ext>
            </a:extLst>
          </p:cNvPr>
          <p:cNvGraphicFramePr>
            <a:graphicFrameLocks noGrp="1"/>
          </p:cNvGraphicFramePr>
          <p:nvPr>
            <p:extLst>
              <p:ext uri="{D42A27DB-BD31-4B8C-83A1-F6EECF244321}">
                <p14:modId xmlns:p14="http://schemas.microsoft.com/office/powerpoint/2010/main" val="231631397"/>
              </p:ext>
            </p:extLst>
          </p:nvPr>
        </p:nvGraphicFramePr>
        <p:xfrm>
          <a:off x="8525410" y="3881405"/>
          <a:ext cx="3666590" cy="128333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371399682"/>
                    </a:ext>
                  </a:extLst>
                </a:gridCol>
                <a:gridCol w="2613304">
                  <a:extLst>
                    <a:ext uri="{9D8B030D-6E8A-4147-A177-3AD203B41FA5}">
                      <a16:colId xmlns:a16="http://schemas.microsoft.com/office/drawing/2014/main" val="845955445"/>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This page will be show all</a:t>
                      </a:r>
                    </a:p>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Book with status not yet check</a:t>
                      </a:r>
                    </a:p>
                  </a:txBody>
                  <a:tcPr anchor="ctr">
                    <a:solidFill>
                      <a:srgbClr val="D6F6F0"/>
                    </a:solidFill>
                  </a:tcPr>
                </a:tc>
                <a:extLst>
                  <a:ext uri="{0D108BD9-81ED-4DB2-BD59-A6C34878D82A}">
                    <a16:rowId xmlns:a16="http://schemas.microsoft.com/office/drawing/2014/main" val="2716954742"/>
                  </a:ext>
                </a:extLst>
              </a:tr>
            </a:tbl>
          </a:graphicData>
        </a:graphic>
      </p:graphicFrame>
    </p:spTree>
    <p:extLst>
      <p:ext uri="{BB962C8B-B14F-4D97-AF65-F5344CB8AC3E}">
        <p14:creationId xmlns:p14="http://schemas.microsoft.com/office/powerpoint/2010/main" val="1588517841"/>
      </p:ext>
    </p:extLst>
  </p:cSld>
  <p:clrMapOvr>
    <a:masterClrMapping/>
  </p:clrMapOvr>
  <p:transition spd="slow">
    <p:push di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7137184-7EDF-4ECE-A5E7-4F5AF4AFF45C}"/>
              </a:ext>
            </a:extLst>
          </p:cNvPr>
          <p:cNvPicPr>
            <a:picLocks noChangeAspect="1"/>
          </p:cNvPicPr>
          <p:nvPr/>
        </p:nvPicPr>
        <p:blipFill>
          <a:blip r:embed="rId2"/>
          <a:stretch>
            <a:fillRect/>
          </a:stretch>
        </p:blipFill>
        <p:spPr>
          <a:xfrm>
            <a:off x="687754" y="910313"/>
            <a:ext cx="8078598" cy="5238926"/>
          </a:xfrm>
          <a:prstGeom prst="rect">
            <a:avLst/>
          </a:prstGeom>
        </p:spPr>
      </p:pic>
      <p:sp>
        <p:nvSpPr>
          <p:cNvPr id="7" name="TextBox 6">
            <a:extLst>
              <a:ext uri="{FF2B5EF4-FFF2-40B4-BE49-F238E27FC236}">
                <a16:creationId xmlns:a16="http://schemas.microsoft.com/office/drawing/2014/main" id="{5F64E40D-753C-41B6-B8E8-9567BE4B4283}"/>
              </a:ext>
            </a:extLst>
          </p:cNvPr>
          <p:cNvSpPr txBox="1"/>
          <p:nvPr/>
        </p:nvSpPr>
        <p:spPr>
          <a:xfrm>
            <a:off x="789354" y="262972"/>
            <a:ext cx="6094602" cy="369332"/>
          </a:xfrm>
          <a:prstGeom prst="rect">
            <a:avLst/>
          </a:prstGeom>
          <a:noFill/>
        </p:spPr>
        <p:txBody>
          <a:bodyPr wrap="square">
            <a:spAutoFit/>
          </a:bodyPr>
          <a:lstStyle/>
          <a:p>
            <a:r>
              <a:rPr lang="en-US" b="1" dirty="0">
                <a:solidFill>
                  <a:srgbClr val="002060"/>
                </a:solidFill>
              </a:rPr>
              <a:t>. List lesson page</a:t>
            </a:r>
            <a:endParaRPr lang="vi-VN" b="1" dirty="0">
              <a:solidFill>
                <a:srgbClr val="002060"/>
              </a:solidFill>
            </a:endParaRPr>
          </a:p>
        </p:txBody>
      </p:sp>
      <p:graphicFrame>
        <p:nvGraphicFramePr>
          <p:cNvPr id="8" name="Table 7">
            <a:extLst>
              <a:ext uri="{FF2B5EF4-FFF2-40B4-BE49-F238E27FC236}">
                <a16:creationId xmlns:a16="http://schemas.microsoft.com/office/drawing/2014/main" id="{102814A5-BBD6-49E9-9395-9DE86931D8C3}"/>
              </a:ext>
            </a:extLst>
          </p:cNvPr>
          <p:cNvGraphicFramePr>
            <a:graphicFrameLocks noGrp="1"/>
          </p:cNvGraphicFramePr>
          <p:nvPr>
            <p:extLst>
              <p:ext uri="{D42A27DB-BD31-4B8C-83A1-F6EECF244321}">
                <p14:modId xmlns:p14="http://schemas.microsoft.com/office/powerpoint/2010/main" val="1962548163"/>
              </p:ext>
            </p:extLst>
          </p:nvPr>
        </p:nvGraphicFramePr>
        <p:xfrm>
          <a:off x="8525410" y="0"/>
          <a:ext cx="3666590" cy="386732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490159797"/>
                    </a:ext>
                  </a:extLst>
                </a:gridCol>
                <a:gridCol w="2613304">
                  <a:extLst>
                    <a:ext uri="{9D8B030D-6E8A-4147-A177-3AD203B41FA5}">
                      <a16:colId xmlns:a16="http://schemas.microsoft.com/office/drawing/2014/main" val="4111012361"/>
                    </a:ext>
                  </a:extLst>
                </a:gridCol>
              </a:tblGrid>
              <a:tr h="489991">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623897325"/>
                  </a:ext>
                </a:extLst>
              </a:tr>
              <a:tr h="209865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Edit lesson</a:t>
                      </a:r>
                    </a:p>
                  </a:txBody>
                  <a:tcPr anchor="ctr">
                    <a:solidFill>
                      <a:schemeClr val="bg1">
                        <a:lumMod val="95000"/>
                      </a:schemeClr>
                    </a:solidFill>
                  </a:tcPr>
                </a:tc>
                <a:extLst>
                  <a:ext uri="{0D108BD9-81ED-4DB2-BD59-A6C34878D82A}">
                    <a16:rowId xmlns:a16="http://schemas.microsoft.com/office/drawing/2014/main" val="3472864909"/>
                  </a:ext>
                </a:extLst>
              </a:tr>
              <a:tr h="12786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Delete lesson</a:t>
                      </a:r>
                    </a:p>
                  </a:txBody>
                  <a:tcPr anchor="ctr">
                    <a:solidFill>
                      <a:srgbClr val="D6F6F0"/>
                    </a:solidFill>
                  </a:tcPr>
                </a:tc>
                <a:extLst>
                  <a:ext uri="{0D108BD9-81ED-4DB2-BD59-A6C34878D82A}">
                    <a16:rowId xmlns:a16="http://schemas.microsoft.com/office/drawing/2014/main" val="4061329640"/>
                  </a:ext>
                </a:extLst>
              </a:tr>
            </a:tbl>
          </a:graphicData>
        </a:graphic>
      </p:graphicFrame>
      <p:graphicFrame>
        <p:nvGraphicFramePr>
          <p:cNvPr id="9" name="Table 8">
            <a:extLst>
              <a:ext uri="{FF2B5EF4-FFF2-40B4-BE49-F238E27FC236}">
                <a16:creationId xmlns:a16="http://schemas.microsoft.com/office/drawing/2014/main" id="{542018E1-F947-4092-B534-F31B1A1B68AE}"/>
              </a:ext>
            </a:extLst>
          </p:cNvPr>
          <p:cNvGraphicFramePr>
            <a:graphicFrameLocks noGrp="1"/>
          </p:cNvGraphicFramePr>
          <p:nvPr>
            <p:extLst>
              <p:ext uri="{D42A27DB-BD31-4B8C-83A1-F6EECF244321}">
                <p14:modId xmlns:p14="http://schemas.microsoft.com/office/powerpoint/2010/main" val="1803963203"/>
              </p:ext>
            </p:extLst>
          </p:nvPr>
        </p:nvGraphicFramePr>
        <p:xfrm>
          <a:off x="8525410" y="3867325"/>
          <a:ext cx="3666590" cy="292925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163989736"/>
                    </a:ext>
                  </a:extLst>
                </a:gridCol>
                <a:gridCol w="2613304">
                  <a:extLst>
                    <a:ext uri="{9D8B030D-6E8A-4147-A177-3AD203B41FA5}">
                      <a16:colId xmlns:a16="http://schemas.microsoft.com/office/drawing/2014/main" val="4174326268"/>
                    </a:ext>
                  </a:extLst>
                </a:gridCol>
              </a:tblGrid>
              <a:tr h="1211146">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Teacher save lesson ,if admin not yet accept it show not check, and click it redirect to check lesson page .If admin accept it  show checked ,it cannot click</a:t>
                      </a:r>
                    </a:p>
                  </a:txBody>
                  <a:tcPr anchor="ctr">
                    <a:solidFill>
                      <a:srgbClr val="D6F6F0"/>
                    </a:solidFill>
                  </a:tcPr>
                </a:tc>
                <a:extLst>
                  <a:ext uri="{0D108BD9-81ED-4DB2-BD59-A6C34878D82A}">
                    <a16:rowId xmlns:a16="http://schemas.microsoft.com/office/drawing/2014/main" val="4089619522"/>
                  </a:ext>
                </a:extLst>
              </a:tr>
            </a:tbl>
          </a:graphicData>
        </a:graphic>
      </p:graphicFrame>
    </p:spTree>
    <p:extLst>
      <p:ext uri="{BB962C8B-B14F-4D97-AF65-F5344CB8AC3E}">
        <p14:creationId xmlns:p14="http://schemas.microsoft.com/office/powerpoint/2010/main" val="437110426"/>
      </p:ext>
    </p:extLst>
  </p:cSld>
  <p:clrMapOvr>
    <a:masterClrMapping/>
  </p:clrMapOvr>
  <p:transition spd="slow">
    <p:push di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223A30-ADC4-434E-9685-6B23F46D5B93}"/>
              </a:ext>
            </a:extLst>
          </p:cNvPr>
          <p:cNvPicPr>
            <a:picLocks noChangeAspect="1"/>
          </p:cNvPicPr>
          <p:nvPr/>
        </p:nvPicPr>
        <p:blipFill>
          <a:blip r:embed="rId2"/>
          <a:stretch>
            <a:fillRect/>
          </a:stretch>
        </p:blipFill>
        <p:spPr>
          <a:xfrm>
            <a:off x="969108" y="1007811"/>
            <a:ext cx="6542695" cy="4710418"/>
          </a:xfrm>
          <a:prstGeom prst="rect">
            <a:avLst/>
          </a:prstGeom>
        </p:spPr>
      </p:pic>
      <p:graphicFrame>
        <p:nvGraphicFramePr>
          <p:cNvPr id="4" name="Table 3">
            <a:extLst>
              <a:ext uri="{FF2B5EF4-FFF2-40B4-BE49-F238E27FC236}">
                <a16:creationId xmlns:a16="http://schemas.microsoft.com/office/drawing/2014/main" id="{1B5EC9A8-5030-4E22-B9F5-DAB8263043FA}"/>
              </a:ext>
            </a:extLst>
          </p:cNvPr>
          <p:cNvGraphicFramePr>
            <a:graphicFrameLocks noGrp="1"/>
          </p:cNvGraphicFramePr>
          <p:nvPr>
            <p:extLst>
              <p:ext uri="{D42A27DB-BD31-4B8C-83A1-F6EECF244321}">
                <p14:modId xmlns:p14="http://schemas.microsoft.com/office/powerpoint/2010/main" val="2595784381"/>
              </p:ext>
            </p:extLst>
          </p:nvPr>
        </p:nvGraphicFramePr>
        <p:xfrm>
          <a:off x="8052733" y="726667"/>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768122276"/>
                    </a:ext>
                  </a:extLst>
                </a:gridCol>
                <a:gridCol w="2613304">
                  <a:extLst>
                    <a:ext uri="{9D8B030D-6E8A-4147-A177-3AD203B41FA5}">
                      <a16:colId xmlns:a16="http://schemas.microsoft.com/office/drawing/2014/main" val="2655278734"/>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91130131"/>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lesson will appear on input</a:t>
                      </a:r>
                    </a:p>
                  </a:txBody>
                  <a:tcPr anchor="ctr">
                    <a:solidFill>
                      <a:schemeClr val="bg1">
                        <a:lumMod val="95000"/>
                      </a:schemeClr>
                    </a:solidFill>
                  </a:tcPr>
                </a:tc>
                <a:extLst>
                  <a:ext uri="{0D108BD9-81ED-4DB2-BD59-A6C34878D82A}">
                    <a16:rowId xmlns:a16="http://schemas.microsoft.com/office/drawing/2014/main" val="2074138294"/>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list lesson page</a:t>
                      </a:r>
                    </a:p>
                  </a:txBody>
                  <a:tcPr anchor="ctr">
                    <a:solidFill>
                      <a:srgbClr val="D6F6F0"/>
                    </a:solidFill>
                  </a:tcPr>
                </a:tc>
                <a:extLst>
                  <a:ext uri="{0D108BD9-81ED-4DB2-BD59-A6C34878D82A}">
                    <a16:rowId xmlns:a16="http://schemas.microsoft.com/office/drawing/2014/main" val="1259636785"/>
                  </a:ext>
                </a:extLst>
              </a:tr>
            </a:tbl>
          </a:graphicData>
        </a:graphic>
      </p:graphicFrame>
      <p:sp>
        <p:nvSpPr>
          <p:cNvPr id="6" name="TextBox 5">
            <a:extLst>
              <a:ext uri="{FF2B5EF4-FFF2-40B4-BE49-F238E27FC236}">
                <a16:creationId xmlns:a16="http://schemas.microsoft.com/office/drawing/2014/main" id="{C353CAA5-B9E9-4A3E-91E1-7DB74F132144}"/>
              </a:ext>
            </a:extLst>
          </p:cNvPr>
          <p:cNvSpPr txBox="1"/>
          <p:nvPr/>
        </p:nvSpPr>
        <p:spPr>
          <a:xfrm>
            <a:off x="1494137" y="278198"/>
            <a:ext cx="6094602" cy="369332"/>
          </a:xfrm>
          <a:prstGeom prst="rect">
            <a:avLst/>
          </a:prstGeom>
          <a:noFill/>
        </p:spPr>
        <p:txBody>
          <a:bodyPr wrap="square">
            <a:spAutoFit/>
          </a:bodyPr>
          <a:lstStyle/>
          <a:p>
            <a:r>
              <a:rPr lang="en-US" b="1" dirty="0">
                <a:solidFill>
                  <a:srgbClr val="002060"/>
                </a:solidFill>
              </a:rPr>
              <a:t>.Edit lesson page</a:t>
            </a:r>
            <a:endParaRPr lang="vi-VN" b="1" dirty="0">
              <a:solidFill>
                <a:srgbClr val="002060"/>
              </a:solidFill>
            </a:endParaRPr>
          </a:p>
        </p:txBody>
      </p:sp>
    </p:spTree>
    <p:extLst>
      <p:ext uri="{BB962C8B-B14F-4D97-AF65-F5344CB8AC3E}">
        <p14:creationId xmlns:p14="http://schemas.microsoft.com/office/powerpoint/2010/main" val="157949110"/>
      </p:ext>
    </p:extLst>
  </p:cSld>
  <p:clrMapOvr>
    <a:masterClrMapping/>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FA4C0D-950D-490C-97E3-EFE9D6E2FB0F}"/>
              </a:ext>
            </a:extLst>
          </p:cNvPr>
          <p:cNvSpPr txBox="1"/>
          <p:nvPr/>
        </p:nvSpPr>
        <p:spPr>
          <a:xfrm>
            <a:off x="861091" y="267228"/>
            <a:ext cx="6094602" cy="369332"/>
          </a:xfrm>
          <a:prstGeom prst="rect">
            <a:avLst/>
          </a:prstGeom>
          <a:noFill/>
        </p:spPr>
        <p:txBody>
          <a:bodyPr wrap="square">
            <a:spAutoFit/>
          </a:bodyPr>
          <a:lstStyle/>
          <a:p>
            <a:r>
              <a:rPr lang="en-US" b="1" dirty="0">
                <a:solidFill>
                  <a:srgbClr val="002060"/>
                </a:solidFill>
              </a:rPr>
              <a:t>. Check lesson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3D95FCBD-E6D9-48C3-AE30-6B0124E329A6}"/>
              </a:ext>
            </a:extLst>
          </p:cNvPr>
          <p:cNvGraphicFramePr>
            <a:graphicFrameLocks noGrp="1"/>
          </p:cNvGraphicFramePr>
          <p:nvPr>
            <p:extLst>
              <p:ext uri="{D42A27DB-BD31-4B8C-83A1-F6EECF244321}">
                <p14:modId xmlns:p14="http://schemas.microsoft.com/office/powerpoint/2010/main" val="1436232517"/>
              </p:ext>
            </p:extLst>
          </p:nvPr>
        </p:nvGraphicFramePr>
        <p:xfrm>
          <a:off x="8524012" y="0"/>
          <a:ext cx="3666590" cy="388140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710664586"/>
                    </a:ext>
                  </a:extLst>
                </a:gridCol>
                <a:gridCol w="2613304">
                  <a:extLst>
                    <a:ext uri="{9D8B030D-6E8A-4147-A177-3AD203B41FA5}">
                      <a16:colId xmlns:a16="http://schemas.microsoft.com/office/drawing/2014/main" val="919636078"/>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85231032"/>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If admin accept lesson ,it will delete book and save database ,and it will show list lesson page</a:t>
                      </a:r>
                    </a:p>
                  </a:txBody>
                  <a:tcPr anchor="ctr">
                    <a:solidFill>
                      <a:schemeClr val="bg1">
                        <a:lumMod val="95000"/>
                      </a:schemeClr>
                    </a:solidFill>
                  </a:tcPr>
                </a:tc>
                <a:extLst>
                  <a:ext uri="{0D108BD9-81ED-4DB2-BD59-A6C34878D82A}">
                    <a16:rowId xmlns:a16="http://schemas.microsoft.com/office/drawing/2014/main" val="2775377324"/>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Not accept this lesson and it will be delete in this page  and it will be delete in list lesson page</a:t>
                      </a:r>
                    </a:p>
                  </a:txBody>
                  <a:tcPr anchor="ctr">
                    <a:solidFill>
                      <a:srgbClr val="D6F6F0"/>
                    </a:solidFill>
                  </a:tcPr>
                </a:tc>
                <a:extLst>
                  <a:ext uri="{0D108BD9-81ED-4DB2-BD59-A6C34878D82A}">
                    <a16:rowId xmlns:a16="http://schemas.microsoft.com/office/drawing/2014/main" val="1377187663"/>
                  </a:ext>
                </a:extLst>
              </a:tr>
            </a:tbl>
          </a:graphicData>
        </a:graphic>
      </p:graphicFrame>
      <p:graphicFrame>
        <p:nvGraphicFramePr>
          <p:cNvPr id="7" name="Table 6">
            <a:extLst>
              <a:ext uri="{FF2B5EF4-FFF2-40B4-BE49-F238E27FC236}">
                <a16:creationId xmlns:a16="http://schemas.microsoft.com/office/drawing/2014/main" id="{C739DAF1-BB8C-446D-901D-149DC3B0D432}"/>
              </a:ext>
            </a:extLst>
          </p:cNvPr>
          <p:cNvGraphicFramePr>
            <a:graphicFrameLocks noGrp="1"/>
          </p:cNvGraphicFramePr>
          <p:nvPr>
            <p:extLst>
              <p:ext uri="{D42A27DB-BD31-4B8C-83A1-F6EECF244321}">
                <p14:modId xmlns:p14="http://schemas.microsoft.com/office/powerpoint/2010/main" val="3403759937"/>
              </p:ext>
            </p:extLst>
          </p:nvPr>
        </p:nvGraphicFramePr>
        <p:xfrm>
          <a:off x="8524012" y="3881405"/>
          <a:ext cx="3666590" cy="128333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769637922"/>
                    </a:ext>
                  </a:extLst>
                </a:gridCol>
                <a:gridCol w="2613304">
                  <a:extLst>
                    <a:ext uri="{9D8B030D-6E8A-4147-A177-3AD203B41FA5}">
                      <a16:colId xmlns:a16="http://schemas.microsoft.com/office/drawing/2014/main" val="2998822143"/>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This page will be show all</a:t>
                      </a:r>
                    </a:p>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lesson with status not yet check</a:t>
                      </a:r>
                    </a:p>
                  </a:txBody>
                  <a:tcPr anchor="ctr">
                    <a:solidFill>
                      <a:srgbClr val="D6F6F0"/>
                    </a:solidFill>
                  </a:tcPr>
                </a:tc>
                <a:extLst>
                  <a:ext uri="{0D108BD9-81ED-4DB2-BD59-A6C34878D82A}">
                    <a16:rowId xmlns:a16="http://schemas.microsoft.com/office/drawing/2014/main" val="947274158"/>
                  </a:ext>
                </a:extLst>
              </a:tr>
            </a:tbl>
          </a:graphicData>
        </a:graphic>
      </p:graphicFrame>
      <p:pic>
        <p:nvPicPr>
          <p:cNvPr id="11" name="Picture 10">
            <a:extLst>
              <a:ext uri="{FF2B5EF4-FFF2-40B4-BE49-F238E27FC236}">
                <a16:creationId xmlns:a16="http://schemas.microsoft.com/office/drawing/2014/main" id="{033308D3-BE8C-42E7-B9B9-8F92FD32E19E}"/>
              </a:ext>
            </a:extLst>
          </p:cNvPr>
          <p:cNvPicPr>
            <a:picLocks noChangeAspect="1"/>
          </p:cNvPicPr>
          <p:nvPr/>
        </p:nvPicPr>
        <p:blipFill>
          <a:blip r:embed="rId2"/>
          <a:stretch>
            <a:fillRect/>
          </a:stretch>
        </p:blipFill>
        <p:spPr>
          <a:xfrm>
            <a:off x="414215" y="832088"/>
            <a:ext cx="8045042" cy="4844858"/>
          </a:xfrm>
          <a:prstGeom prst="rect">
            <a:avLst/>
          </a:prstGeom>
        </p:spPr>
      </p:pic>
    </p:spTree>
    <p:extLst>
      <p:ext uri="{BB962C8B-B14F-4D97-AF65-F5344CB8AC3E}">
        <p14:creationId xmlns:p14="http://schemas.microsoft.com/office/powerpoint/2010/main" val="475893630"/>
      </p:ext>
    </p:extLst>
  </p:cSld>
  <p:clrMapOvr>
    <a:masterClrMapping/>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DFE3E-ADBA-42A1-928E-3BE1630BD318}"/>
              </a:ext>
            </a:extLst>
          </p:cNvPr>
          <p:cNvPicPr>
            <a:picLocks noChangeAspect="1"/>
          </p:cNvPicPr>
          <p:nvPr/>
        </p:nvPicPr>
        <p:blipFill>
          <a:blip r:embed="rId2"/>
          <a:stretch>
            <a:fillRect/>
          </a:stretch>
        </p:blipFill>
        <p:spPr>
          <a:xfrm>
            <a:off x="1305169" y="1122118"/>
            <a:ext cx="6499228" cy="4391636"/>
          </a:xfrm>
          <a:prstGeom prst="rect">
            <a:avLst/>
          </a:prstGeom>
        </p:spPr>
      </p:pic>
      <p:sp>
        <p:nvSpPr>
          <p:cNvPr id="5" name="TextBox 4">
            <a:extLst>
              <a:ext uri="{FF2B5EF4-FFF2-40B4-BE49-F238E27FC236}">
                <a16:creationId xmlns:a16="http://schemas.microsoft.com/office/drawing/2014/main" id="{F0623F5B-D22F-439C-9E3D-737A529CC605}"/>
              </a:ext>
            </a:extLst>
          </p:cNvPr>
          <p:cNvSpPr txBox="1"/>
          <p:nvPr/>
        </p:nvSpPr>
        <p:spPr>
          <a:xfrm>
            <a:off x="556290" y="316559"/>
            <a:ext cx="6094602" cy="369332"/>
          </a:xfrm>
          <a:prstGeom prst="rect">
            <a:avLst/>
          </a:prstGeom>
          <a:noFill/>
        </p:spPr>
        <p:txBody>
          <a:bodyPr wrap="square">
            <a:spAutoFit/>
          </a:bodyPr>
          <a:lstStyle/>
          <a:p>
            <a:r>
              <a:rPr lang="en-US" b="1" dirty="0">
                <a:solidFill>
                  <a:srgbClr val="002060"/>
                </a:solidFill>
              </a:rPr>
              <a:t>. Category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8DEED06C-E944-4F71-BE0F-A0720A08DFC5}"/>
              </a:ext>
            </a:extLst>
          </p:cNvPr>
          <p:cNvGraphicFramePr>
            <a:graphicFrameLocks noGrp="1"/>
          </p:cNvGraphicFramePr>
          <p:nvPr>
            <p:extLst>
              <p:ext uri="{D42A27DB-BD31-4B8C-83A1-F6EECF244321}">
                <p14:modId xmlns:p14="http://schemas.microsoft.com/office/powerpoint/2010/main" val="1925840314"/>
              </p:ext>
            </p:extLst>
          </p:nvPr>
        </p:nvGraphicFramePr>
        <p:xfrm>
          <a:off x="8525410" y="0"/>
          <a:ext cx="3666590" cy="2582844"/>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975619973"/>
                    </a:ext>
                  </a:extLst>
                </a:gridCol>
                <a:gridCol w="2613304">
                  <a:extLst>
                    <a:ext uri="{9D8B030D-6E8A-4147-A177-3AD203B41FA5}">
                      <a16:colId xmlns:a16="http://schemas.microsoft.com/office/drawing/2014/main" val="2692188056"/>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850887683"/>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Edit category</a:t>
                      </a:r>
                    </a:p>
                  </a:txBody>
                  <a:tcPr anchor="ctr">
                    <a:solidFill>
                      <a:schemeClr val="bg1">
                        <a:lumMod val="95000"/>
                      </a:schemeClr>
                    </a:solidFill>
                  </a:tcPr>
                </a:tc>
                <a:extLst>
                  <a:ext uri="{0D108BD9-81ED-4DB2-BD59-A6C34878D82A}">
                    <a16:rowId xmlns:a16="http://schemas.microsoft.com/office/drawing/2014/main" val="1693256366"/>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Delete category</a:t>
                      </a:r>
                    </a:p>
                  </a:txBody>
                  <a:tcPr anchor="ctr">
                    <a:solidFill>
                      <a:srgbClr val="D6F6F0"/>
                    </a:solidFill>
                  </a:tcPr>
                </a:tc>
                <a:extLst>
                  <a:ext uri="{0D108BD9-81ED-4DB2-BD59-A6C34878D82A}">
                    <a16:rowId xmlns:a16="http://schemas.microsoft.com/office/drawing/2014/main" val="660499230"/>
                  </a:ext>
                </a:extLst>
              </a:tr>
            </a:tbl>
          </a:graphicData>
        </a:graphic>
      </p:graphicFrame>
    </p:spTree>
    <p:extLst>
      <p:ext uri="{BB962C8B-B14F-4D97-AF65-F5344CB8AC3E}">
        <p14:creationId xmlns:p14="http://schemas.microsoft.com/office/powerpoint/2010/main" val="94896046"/>
      </p:ext>
    </p:extLst>
  </p:cSld>
  <p:clrMapOvr>
    <a:masterClrMapping/>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9175E6-E4DD-4D46-A5A4-925DAF7131F9}"/>
              </a:ext>
            </a:extLst>
          </p:cNvPr>
          <p:cNvPicPr>
            <a:picLocks noChangeAspect="1"/>
          </p:cNvPicPr>
          <p:nvPr/>
        </p:nvPicPr>
        <p:blipFill>
          <a:blip r:embed="rId2"/>
          <a:stretch>
            <a:fillRect/>
          </a:stretch>
        </p:blipFill>
        <p:spPr>
          <a:xfrm>
            <a:off x="1438031" y="1055365"/>
            <a:ext cx="6548429" cy="4485743"/>
          </a:xfrm>
          <a:prstGeom prst="rect">
            <a:avLst/>
          </a:prstGeom>
        </p:spPr>
      </p:pic>
      <p:sp>
        <p:nvSpPr>
          <p:cNvPr id="5" name="TextBox 4">
            <a:extLst>
              <a:ext uri="{FF2B5EF4-FFF2-40B4-BE49-F238E27FC236}">
                <a16:creationId xmlns:a16="http://schemas.microsoft.com/office/drawing/2014/main" id="{E6FDF6A2-5AB8-45A2-BA9A-F24230AE1DB2}"/>
              </a:ext>
            </a:extLst>
          </p:cNvPr>
          <p:cNvSpPr txBox="1"/>
          <p:nvPr/>
        </p:nvSpPr>
        <p:spPr>
          <a:xfrm>
            <a:off x="859011" y="258695"/>
            <a:ext cx="6094602" cy="369332"/>
          </a:xfrm>
          <a:prstGeom prst="rect">
            <a:avLst/>
          </a:prstGeom>
          <a:noFill/>
        </p:spPr>
        <p:txBody>
          <a:bodyPr wrap="square">
            <a:spAutoFit/>
          </a:bodyPr>
          <a:lstStyle/>
          <a:p>
            <a:r>
              <a:rPr lang="en-US" b="1" dirty="0">
                <a:solidFill>
                  <a:srgbClr val="002060"/>
                </a:solidFill>
              </a:rPr>
              <a:t>. List business page</a:t>
            </a:r>
            <a:endParaRPr lang="vi-VN" b="1" dirty="0">
              <a:solidFill>
                <a:srgbClr val="002060"/>
              </a:solidFill>
            </a:endParaRPr>
          </a:p>
        </p:txBody>
      </p:sp>
    </p:spTree>
    <p:extLst>
      <p:ext uri="{BB962C8B-B14F-4D97-AF65-F5344CB8AC3E}">
        <p14:creationId xmlns:p14="http://schemas.microsoft.com/office/powerpoint/2010/main" val="4062796768"/>
      </p:ext>
    </p:extLst>
  </p:cSld>
  <p:clrMapOvr>
    <a:masterClrMapping/>
  </p:clrMapOvr>
  <p:transition spd="slow">
    <p:push dir="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A38F37-125F-42E4-B077-0EF3078FE292}"/>
              </a:ext>
            </a:extLst>
          </p:cNvPr>
          <p:cNvPicPr>
            <a:picLocks noChangeAspect="1"/>
          </p:cNvPicPr>
          <p:nvPr/>
        </p:nvPicPr>
        <p:blipFill>
          <a:blip r:embed="rId2"/>
          <a:stretch>
            <a:fillRect/>
          </a:stretch>
        </p:blipFill>
        <p:spPr>
          <a:xfrm>
            <a:off x="1656863" y="1198102"/>
            <a:ext cx="7192917" cy="4461796"/>
          </a:xfrm>
          <a:prstGeom prst="rect">
            <a:avLst/>
          </a:prstGeom>
        </p:spPr>
      </p:pic>
      <p:sp>
        <p:nvSpPr>
          <p:cNvPr id="5" name="TextBox 4">
            <a:extLst>
              <a:ext uri="{FF2B5EF4-FFF2-40B4-BE49-F238E27FC236}">
                <a16:creationId xmlns:a16="http://schemas.microsoft.com/office/drawing/2014/main" id="{AEB0658A-9B6C-4D7C-B0BD-9E5BFF5DE75F}"/>
              </a:ext>
            </a:extLst>
          </p:cNvPr>
          <p:cNvSpPr txBox="1"/>
          <p:nvPr/>
        </p:nvSpPr>
        <p:spPr>
          <a:xfrm>
            <a:off x="954875" y="148061"/>
            <a:ext cx="6094602" cy="369332"/>
          </a:xfrm>
          <a:prstGeom prst="rect">
            <a:avLst/>
          </a:prstGeom>
          <a:noFill/>
        </p:spPr>
        <p:txBody>
          <a:bodyPr wrap="square">
            <a:spAutoFit/>
          </a:bodyPr>
          <a:lstStyle/>
          <a:p>
            <a:r>
              <a:rPr lang="en-US" b="1" dirty="0">
                <a:solidFill>
                  <a:srgbClr val="002060"/>
                </a:solidFill>
              </a:rPr>
              <a:t>. Add business page</a:t>
            </a:r>
            <a:endParaRPr lang="vi-VN" b="1" dirty="0">
              <a:solidFill>
                <a:srgbClr val="002060"/>
              </a:solidFill>
            </a:endParaRPr>
          </a:p>
        </p:txBody>
      </p:sp>
    </p:spTree>
    <p:extLst>
      <p:ext uri="{BB962C8B-B14F-4D97-AF65-F5344CB8AC3E}">
        <p14:creationId xmlns:p14="http://schemas.microsoft.com/office/powerpoint/2010/main" val="1041874981"/>
      </p:ext>
    </p:extLst>
  </p:cSld>
  <p:clrMapOvr>
    <a:masterClrMapping/>
  </p:clrMapOvr>
  <p:transition spd="slow">
    <p:push dir="u"/>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A6AF7E-3AD1-41E1-96EF-806F09E99B90}"/>
              </a:ext>
            </a:extLst>
          </p:cNvPr>
          <p:cNvPicPr>
            <a:picLocks noChangeAspect="1"/>
          </p:cNvPicPr>
          <p:nvPr/>
        </p:nvPicPr>
        <p:blipFill>
          <a:blip r:embed="rId2"/>
          <a:stretch>
            <a:fillRect/>
          </a:stretch>
        </p:blipFill>
        <p:spPr>
          <a:xfrm>
            <a:off x="2375877" y="862637"/>
            <a:ext cx="6463323" cy="5117095"/>
          </a:xfrm>
          <a:prstGeom prst="rect">
            <a:avLst/>
          </a:prstGeom>
        </p:spPr>
      </p:pic>
      <p:sp>
        <p:nvSpPr>
          <p:cNvPr id="5" name="TextBox 4">
            <a:extLst>
              <a:ext uri="{FF2B5EF4-FFF2-40B4-BE49-F238E27FC236}">
                <a16:creationId xmlns:a16="http://schemas.microsoft.com/office/drawing/2014/main" id="{5F58E6E9-0674-4E03-98C5-D6C9D5B1F1AD}"/>
              </a:ext>
            </a:extLst>
          </p:cNvPr>
          <p:cNvSpPr txBox="1"/>
          <p:nvPr/>
        </p:nvSpPr>
        <p:spPr>
          <a:xfrm>
            <a:off x="748717" y="235751"/>
            <a:ext cx="6094602" cy="369332"/>
          </a:xfrm>
          <a:prstGeom prst="rect">
            <a:avLst/>
          </a:prstGeom>
          <a:noFill/>
        </p:spPr>
        <p:txBody>
          <a:bodyPr wrap="square">
            <a:spAutoFit/>
          </a:bodyPr>
          <a:lstStyle/>
          <a:p>
            <a:r>
              <a:rPr lang="en-US" b="1" dirty="0">
                <a:solidFill>
                  <a:srgbClr val="002060"/>
                </a:solidFill>
              </a:rPr>
              <a:t>. Edit business page</a:t>
            </a:r>
            <a:endParaRPr lang="vi-VN" b="1" dirty="0">
              <a:solidFill>
                <a:srgbClr val="002060"/>
              </a:solidFill>
            </a:endParaRPr>
          </a:p>
        </p:txBody>
      </p:sp>
    </p:spTree>
    <p:extLst>
      <p:ext uri="{BB962C8B-B14F-4D97-AF65-F5344CB8AC3E}">
        <p14:creationId xmlns:p14="http://schemas.microsoft.com/office/powerpoint/2010/main" val="3950268095"/>
      </p:ext>
    </p:extLst>
  </p:cSld>
  <p:clrMapOvr>
    <a:masterClrMapping/>
  </p:clrMapOvr>
  <p:transition spd="slow">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18D3986F-BE50-4C5F-B519-6CC239CA1A6D}"/>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Review</a:t>
            </a:r>
            <a:br>
              <a:rPr lang="en-US" altLang="ko-KR" sz="2800" dirty="0">
                <a:solidFill>
                  <a:schemeClr val="bg1"/>
                </a:solidFill>
                <a:latin typeface="+mj-lt"/>
              </a:rPr>
            </a:br>
            <a:endParaRPr lang="ko-KR" altLang="en-US" sz="2800" dirty="0">
              <a:solidFill>
                <a:schemeClr val="bg1"/>
              </a:solidFill>
              <a:latin typeface="+mj-lt"/>
            </a:endParaRPr>
          </a:p>
        </p:txBody>
      </p:sp>
    </p:spTree>
    <p:extLst>
      <p:ext uri="{BB962C8B-B14F-4D97-AF65-F5344CB8AC3E}">
        <p14:creationId xmlns:p14="http://schemas.microsoft.com/office/powerpoint/2010/main" val="268697141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883CE7-C9BE-4F8C-AA76-2A933F81C7F2}"/>
              </a:ext>
            </a:extLst>
          </p:cNvPr>
          <p:cNvSpPr txBox="1"/>
          <p:nvPr/>
        </p:nvSpPr>
        <p:spPr>
          <a:xfrm>
            <a:off x="626248" y="71555"/>
            <a:ext cx="546975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Use case diagram: Class management - activities </a:t>
            </a:r>
            <a:endParaRPr lang="vi-VN" b="1" dirty="0">
              <a:solidFill>
                <a:srgbClr val="002060"/>
              </a:solidFill>
            </a:endParaRPr>
          </a:p>
        </p:txBody>
      </p:sp>
      <p:pic>
        <p:nvPicPr>
          <p:cNvPr id="10" name="Picture 9">
            <a:extLst>
              <a:ext uri="{FF2B5EF4-FFF2-40B4-BE49-F238E27FC236}">
                <a16:creationId xmlns:a16="http://schemas.microsoft.com/office/drawing/2014/main" id="{7C248FC3-E4A0-4CBB-938E-A151A3FEE9F4}"/>
              </a:ext>
            </a:extLst>
          </p:cNvPr>
          <p:cNvPicPr>
            <a:picLocks noChangeAspect="1"/>
          </p:cNvPicPr>
          <p:nvPr/>
        </p:nvPicPr>
        <p:blipFill>
          <a:blip r:embed="rId2"/>
          <a:stretch>
            <a:fillRect/>
          </a:stretch>
        </p:blipFill>
        <p:spPr>
          <a:xfrm>
            <a:off x="546184" y="357149"/>
            <a:ext cx="10814735" cy="6429296"/>
          </a:xfrm>
          <a:prstGeom prst="rect">
            <a:avLst/>
          </a:prstGeom>
        </p:spPr>
      </p:pic>
    </p:spTree>
    <p:extLst>
      <p:ext uri="{BB962C8B-B14F-4D97-AF65-F5344CB8AC3E}">
        <p14:creationId xmlns:p14="http://schemas.microsoft.com/office/powerpoint/2010/main" val="376464287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480126-1A90-4216-8DCD-30AAEC1835CE}"/>
              </a:ext>
            </a:extLst>
          </p:cNvPr>
          <p:cNvSpPr txBox="1"/>
          <p:nvPr/>
        </p:nvSpPr>
        <p:spPr>
          <a:xfrm>
            <a:off x="626248" y="71555"/>
            <a:ext cx="546975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Use case diagram: Book management - activities</a:t>
            </a:r>
            <a:endParaRPr lang="vi-VN" b="1" dirty="0">
              <a:solidFill>
                <a:srgbClr val="002060"/>
              </a:solidFill>
            </a:endParaRPr>
          </a:p>
        </p:txBody>
      </p:sp>
      <p:pic>
        <p:nvPicPr>
          <p:cNvPr id="4" name="Picture 3">
            <a:extLst>
              <a:ext uri="{FF2B5EF4-FFF2-40B4-BE49-F238E27FC236}">
                <a16:creationId xmlns:a16="http://schemas.microsoft.com/office/drawing/2014/main" id="{71654BF1-27FF-47C3-986A-0C0246FA66C2}"/>
              </a:ext>
            </a:extLst>
          </p:cNvPr>
          <p:cNvPicPr>
            <a:picLocks noChangeAspect="1"/>
          </p:cNvPicPr>
          <p:nvPr/>
        </p:nvPicPr>
        <p:blipFill>
          <a:blip r:embed="rId2"/>
          <a:stretch>
            <a:fillRect/>
          </a:stretch>
        </p:blipFill>
        <p:spPr>
          <a:xfrm>
            <a:off x="1321860" y="587904"/>
            <a:ext cx="9701274" cy="5773237"/>
          </a:xfrm>
          <a:prstGeom prst="rect">
            <a:avLst/>
          </a:prstGeom>
        </p:spPr>
      </p:pic>
    </p:spTree>
    <p:extLst>
      <p:ext uri="{BB962C8B-B14F-4D97-AF65-F5344CB8AC3E}">
        <p14:creationId xmlns:p14="http://schemas.microsoft.com/office/powerpoint/2010/main" val="219470786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9BA98F6C-9D25-42F5-9C17-69C7028594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51" y="837323"/>
            <a:ext cx="11438097" cy="53154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5D15A6B-B670-4093-9BA3-496EDADA1224}"/>
              </a:ext>
            </a:extLst>
          </p:cNvPr>
          <p:cNvSpPr txBox="1"/>
          <p:nvPr/>
        </p:nvSpPr>
        <p:spPr>
          <a:xfrm>
            <a:off x="626248" y="71555"/>
            <a:ext cx="546975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Use case diagram: Business management - activities </a:t>
            </a:r>
            <a:endParaRPr lang="vi-VN" b="1" dirty="0">
              <a:solidFill>
                <a:srgbClr val="002060"/>
              </a:solidFill>
            </a:endParaRPr>
          </a:p>
        </p:txBody>
      </p:sp>
    </p:spTree>
    <p:extLst>
      <p:ext uri="{BB962C8B-B14F-4D97-AF65-F5344CB8AC3E}">
        <p14:creationId xmlns:p14="http://schemas.microsoft.com/office/powerpoint/2010/main" val="247888569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3A1D54-34E4-4A26-8F31-253B0C2F330E}"/>
              </a:ext>
            </a:extLst>
          </p:cNvPr>
          <p:cNvSpPr txBox="1"/>
          <p:nvPr/>
        </p:nvSpPr>
        <p:spPr>
          <a:xfrm>
            <a:off x="626248" y="96722"/>
            <a:ext cx="546975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Use case diagram: Feedback management - activities </a:t>
            </a:r>
            <a:endParaRPr lang="vi-VN" b="1" dirty="0">
              <a:solidFill>
                <a:srgbClr val="002060"/>
              </a:solidFill>
            </a:endParaRPr>
          </a:p>
        </p:txBody>
      </p:sp>
      <p:pic>
        <p:nvPicPr>
          <p:cNvPr id="4" name="Picture 3">
            <a:extLst>
              <a:ext uri="{FF2B5EF4-FFF2-40B4-BE49-F238E27FC236}">
                <a16:creationId xmlns:a16="http://schemas.microsoft.com/office/drawing/2014/main" id="{EA1E76EE-31C2-4A6D-9DE0-A219BE5E0137}"/>
              </a:ext>
            </a:extLst>
          </p:cNvPr>
          <p:cNvPicPr>
            <a:picLocks noChangeAspect="1"/>
          </p:cNvPicPr>
          <p:nvPr/>
        </p:nvPicPr>
        <p:blipFill>
          <a:blip r:embed="rId2"/>
          <a:stretch>
            <a:fillRect/>
          </a:stretch>
        </p:blipFill>
        <p:spPr>
          <a:xfrm>
            <a:off x="1625017" y="563506"/>
            <a:ext cx="8941965" cy="5730987"/>
          </a:xfrm>
          <a:prstGeom prst="rect">
            <a:avLst/>
          </a:prstGeom>
        </p:spPr>
      </p:pic>
    </p:spTree>
    <p:extLst>
      <p:ext uri="{BB962C8B-B14F-4D97-AF65-F5344CB8AC3E}">
        <p14:creationId xmlns:p14="http://schemas.microsoft.com/office/powerpoint/2010/main" val="427491119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4DC2168B-6608-459E-A8AE-1474FA1F269F}"/>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Flow chart:</a:t>
            </a:r>
          </a:p>
          <a:p>
            <a:pPr algn="ctr"/>
            <a:r>
              <a:rPr lang="en-US" altLang="ko-KR" sz="2800" dirty="0">
                <a:solidFill>
                  <a:schemeClr val="bg1"/>
                </a:solidFill>
                <a:latin typeface="+mj-lt"/>
              </a:rPr>
              <a:t>Entity Relationship Diagram</a:t>
            </a:r>
            <a:endParaRPr lang="ko-KR" altLang="en-US" sz="2800" dirty="0">
              <a:solidFill>
                <a:schemeClr val="bg1"/>
              </a:solidFill>
              <a:latin typeface="+mj-lt"/>
            </a:endParaRPr>
          </a:p>
        </p:txBody>
      </p:sp>
    </p:spTree>
    <p:extLst>
      <p:ext uri="{BB962C8B-B14F-4D97-AF65-F5344CB8AC3E}">
        <p14:creationId xmlns:p14="http://schemas.microsoft.com/office/powerpoint/2010/main" val="139990847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71F217-E110-41F7-A5E2-6663948498A3}"/>
              </a:ext>
            </a:extLst>
          </p:cNvPr>
          <p:cNvPicPr>
            <a:picLocks noChangeAspect="1"/>
          </p:cNvPicPr>
          <p:nvPr/>
        </p:nvPicPr>
        <p:blipFill>
          <a:blip r:embed="rId2"/>
          <a:stretch>
            <a:fillRect/>
          </a:stretch>
        </p:blipFill>
        <p:spPr>
          <a:xfrm>
            <a:off x="92279" y="234988"/>
            <a:ext cx="12192000" cy="6232924"/>
          </a:xfrm>
          <a:prstGeom prst="rect">
            <a:avLst/>
          </a:prstGeom>
        </p:spPr>
      </p:pic>
    </p:spTree>
    <p:extLst>
      <p:ext uri="{BB962C8B-B14F-4D97-AF65-F5344CB8AC3E}">
        <p14:creationId xmlns:p14="http://schemas.microsoft.com/office/powerpoint/2010/main" val="226919026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665A6E15-18FB-492D-A9CC-4EAFC894FC15}"/>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Flow chart:</a:t>
            </a:r>
          </a:p>
          <a:p>
            <a:pPr algn="ctr"/>
            <a:r>
              <a:rPr lang="en-US" altLang="ko-KR" sz="2800" dirty="0">
                <a:solidFill>
                  <a:schemeClr val="bg1"/>
                </a:solidFill>
                <a:latin typeface="+mj-lt"/>
              </a:rPr>
              <a:t>Main Activity Diagram</a:t>
            </a:r>
            <a:endParaRPr lang="ko-KR" altLang="en-US" sz="2800" dirty="0">
              <a:solidFill>
                <a:schemeClr val="bg1"/>
              </a:solidFill>
              <a:latin typeface="+mj-lt"/>
            </a:endParaRPr>
          </a:p>
        </p:txBody>
      </p:sp>
    </p:spTree>
    <p:extLst>
      <p:ext uri="{BB962C8B-B14F-4D97-AF65-F5344CB8AC3E}">
        <p14:creationId xmlns:p14="http://schemas.microsoft.com/office/powerpoint/2010/main" val="127349988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1BD8194-4FD1-4F14-B493-8D9DCEABF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5468" y="921483"/>
            <a:ext cx="3121428" cy="53901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CC1A27-F5B8-403F-822D-4B7D23B28F37}"/>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Login</a:t>
            </a:r>
            <a:endParaRPr lang="vi-VN" b="1" dirty="0">
              <a:solidFill>
                <a:srgbClr val="002060"/>
              </a:solidFill>
            </a:endParaRPr>
          </a:p>
        </p:txBody>
      </p:sp>
      <p:grpSp>
        <p:nvGrpSpPr>
          <p:cNvPr id="5" name="Group 4">
            <a:extLst>
              <a:ext uri="{FF2B5EF4-FFF2-40B4-BE49-F238E27FC236}">
                <a16:creationId xmlns:a16="http://schemas.microsoft.com/office/drawing/2014/main" id="{EC84F7DC-0372-4E57-B1A4-9BD98BC98A3B}"/>
              </a:ext>
            </a:extLst>
          </p:cNvPr>
          <p:cNvGrpSpPr/>
          <p:nvPr/>
        </p:nvGrpSpPr>
        <p:grpSpPr>
          <a:xfrm rot="4074382">
            <a:off x="9228468" y="532173"/>
            <a:ext cx="1588486" cy="1354527"/>
            <a:chOff x="2203944" y="3086356"/>
            <a:chExt cx="1794618" cy="1530300"/>
          </a:xfrm>
        </p:grpSpPr>
        <p:sp>
          <p:nvSpPr>
            <p:cNvPr id="6" name="Freeform: Shape 5">
              <a:extLst>
                <a:ext uri="{FF2B5EF4-FFF2-40B4-BE49-F238E27FC236}">
                  <a16:creationId xmlns:a16="http://schemas.microsoft.com/office/drawing/2014/main" id="{E783BE6E-DBCE-4D44-9707-08612FF66D94}"/>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F5B94067-F69E-4DDF-8964-AFC99B0CC22F}"/>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16F460D-B936-427C-811C-D934F2314AAC}"/>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F6C3D58D-FF7E-4F5E-9D94-366224CCCC5B}"/>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417083359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59103F-D022-4525-9C5A-A9535620ABDC}"/>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User visit to “Detail Course Page”</a:t>
            </a:r>
            <a:endParaRPr lang="vi-VN" b="1" dirty="0">
              <a:solidFill>
                <a:srgbClr val="002060"/>
              </a:solidFill>
            </a:endParaRPr>
          </a:p>
        </p:txBody>
      </p:sp>
      <p:grpSp>
        <p:nvGrpSpPr>
          <p:cNvPr id="3" name="Group 2">
            <a:extLst>
              <a:ext uri="{FF2B5EF4-FFF2-40B4-BE49-F238E27FC236}">
                <a16:creationId xmlns:a16="http://schemas.microsoft.com/office/drawing/2014/main" id="{75562AA7-16FF-4D07-90D6-BEADB63A7DB3}"/>
              </a:ext>
            </a:extLst>
          </p:cNvPr>
          <p:cNvGrpSpPr/>
          <p:nvPr/>
        </p:nvGrpSpPr>
        <p:grpSpPr>
          <a:xfrm rot="4074382">
            <a:off x="9228468" y="532173"/>
            <a:ext cx="1588486" cy="1354527"/>
            <a:chOff x="2203944" y="3086356"/>
            <a:chExt cx="1794618" cy="1530300"/>
          </a:xfrm>
        </p:grpSpPr>
        <p:sp>
          <p:nvSpPr>
            <p:cNvPr id="4" name="Freeform: Shape 3">
              <a:extLst>
                <a:ext uri="{FF2B5EF4-FFF2-40B4-BE49-F238E27FC236}">
                  <a16:creationId xmlns:a16="http://schemas.microsoft.com/office/drawing/2014/main" id="{D123A749-D66B-42AB-AC44-7DE589F14FCD}"/>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8638BDF9-1427-490E-9DD8-AF1257A36D0E}"/>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7389416F-4617-49DC-B989-6324448CF6E7}"/>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008E604C-5592-46FF-9535-3F44CA559466}"/>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pic>
        <p:nvPicPr>
          <p:cNvPr id="11" name="Picture 10">
            <a:extLst>
              <a:ext uri="{FF2B5EF4-FFF2-40B4-BE49-F238E27FC236}">
                <a16:creationId xmlns:a16="http://schemas.microsoft.com/office/drawing/2014/main" id="{B479B796-9425-4699-BBAB-9106984E643B}"/>
              </a:ext>
            </a:extLst>
          </p:cNvPr>
          <p:cNvPicPr>
            <a:picLocks noChangeAspect="1"/>
          </p:cNvPicPr>
          <p:nvPr/>
        </p:nvPicPr>
        <p:blipFill>
          <a:blip r:embed="rId2"/>
          <a:stretch>
            <a:fillRect/>
          </a:stretch>
        </p:blipFill>
        <p:spPr>
          <a:xfrm>
            <a:off x="3527461" y="937846"/>
            <a:ext cx="3967848" cy="5920154"/>
          </a:xfrm>
          <a:prstGeom prst="rect">
            <a:avLst/>
          </a:prstGeom>
        </p:spPr>
      </p:pic>
    </p:spTree>
    <p:extLst>
      <p:ext uri="{BB962C8B-B14F-4D97-AF65-F5344CB8AC3E}">
        <p14:creationId xmlns:p14="http://schemas.microsoft.com/office/powerpoint/2010/main" val="107656784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타원 15">
            <a:extLst>
              <a:ext uri="{FF2B5EF4-FFF2-40B4-BE49-F238E27FC236}">
                <a16:creationId xmlns:a16="http://schemas.microsoft.com/office/drawing/2014/main" id="{CC7E9A6D-CD6C-4E0D-A467-866F7523FFE1}"/>
              </a:ext>
            </a:extLst>
          </p:cNvPr>
          <p:cNvSpPr/>
          <p:nvPr/>
        </p:nvSpPr>
        <p:spPr>
          <a:xfrm>
            <a:off x="5628215" y="2723462"/>
            <a:ext cx="1083191" cy="1131551"/>
          </a:xfrm>
          <a:prstGeom prst="ellipse">
            <a:avLst/>
          </a:pr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3DA818E1-7838-4EE5-92C4-2AA0E73BF9E0}"/>
              </a:ext>
            </a:extLst>
          </p:cNvPr>
          <p:cNvSpPr/>
          <p:nvPr/>
        </p:nvSpPr>
        <p:spPr>
          <a:xfrm>
            <a:off x="5135413" y="3953659"/>
            <a:ext cx="2102242" cy="369332"/>
          </a:xfrm>
          <a:prstGeom prst="rect">
            <a:avLst/>
          </a:prstGeom>
          <a:noFill/>
        </p:spPr>
        <p:txBody>
          <a:bodyPr wrap="square" rtlCol="0">
            <a:spAutoFit/>
          </a:bodyPr>
          <a:lstStyle/>
          <a:p>
            <a:pPr algn="ctr"/>
            <a:r>
              <a:rPr lang="en-US" altLang="ko-KR" b="1" dirty="0">
                <a:solidFill>
                  <a:srgbClr val="052751"/>
                </a:solidFill>
              </a:rPr>
              <a:t>Flow Chart</a:t>
            </a:r>
          </a:p>
        </p:txBody>
      </p:sp>
      <p:grpSp>
        <p:nvGrpSpPr>
          <p:cNvPr id="19" name="그룹 18">
            <a:extLst>
              <a:ext uri="{FF2B5EF4-FFF2-40B4-BE49-F238E27FC236}">
                <a16:creationId xmlns:a16="http://schemas.microsoft.com/office/drawing/2014/main" id="{579484A3-78D4-4DA9-9A9E-476F1544AD5A}"/>
              </a:ext>
            </a:extLst>
          </p:cNvPr>
          <p:cNvGrpSpPr/>
          <p:nvPr/>
        </p:nvGrpSpPr>
        <p:grpSpPr>
          <a:xfrm>
            <a:off x="5944621" y="3014006"/>
            <a:ext cx="511634" cy="524832"/>
            <a:chOff x="2772242" y="1560385"/>
            <a:chExt cx="376198" cy="385905"/>
          </a:xfrm>
          <a:solidFill>
            <a:schemeClr val="bg1"/>
          </a:solidFill>
        </p:grpSpPr>
        <p:sp>
          <p:nvSpPr>
            <p:cNvPr id="20" name="자유형: 도형 19">
              <a:extLst>
                <a:ext uri="{FF2B5EF4-FFF2-40B4-BE49-F238E27FC236}">
                  <a16:creationId xmlns:a16="http://schemas.microsoft.com/office/drawing/2014/main" id="{DE87A922-3E6E-47DB-A40C-C9080B8972AE}"/>
                </a:ext>
              </a:extLst>
            </p:cNvPr>
            <p:cNvSpPr/>
            <p:nvPr/>
          </p:nvSpPr>
          <p:spPr>
            <a:xfrm>
              <a:off x="2976990" y="1560385"/>
              <a:ext cx="171450" cy="171450"/>
            </a:xfrm>
            <a:custGeom>
              <a:avLst/>
              <a:gdLst>
                <a:gd name="connsiteX0" fmla="*/ 171489 w 171450"/>
                <a:gd name="connsiteY0" fmla="*/ 136684 h 171450"/>
                <a:gd name="connsiteX1" fmla="*/ 118626 w 171450"/>
                <a:gd name="connsiteY1" fmla="*/ 43910 h 171450"/>
                <a:gd name="connsiteX2" fmla="*/ 18328 w 171450"/>
                <a:gd name="connsiteY2" fmla="*/ 7144 h 171450"/>
                <a:gd name="connsiteX3" fmla="*/ 18328 w 171450"/>
                <a:gd name="connsiteY3" fmla="*/ 7144 h 171450"/>
                <a:gd name="connsiteX4" fmla="*/ 7183 w 171450"/>
                <a:gd name="connsiteY4" fmla="*/ 18288 h 171450"/>
                <a:gd name="connsiteX5" fmla="*/ 7183 w 171450"/>
                <a:gd name="connsiteY5" fmla="*/ 161735 h 171450"/>
                <a:gd name="connsiteX6" fmla="*/ 7279 w 171450"/>
                <a:gd name="connsiteY6" fmla="*/ 164306 h 171450"/>
                <a:gd name="connsiteX7" fmla="*/ 20137 w 171450"/>
                <a:gd name="connsiteY7" fmla="*/ 173450 h 171450"/>
                <a:gd name="connsiteX8" fmla="*/ 162250 w 171450"/>
                <a:gd name="connsiteY8" fmla="*/ 149447 h 171450"/>
                <a:gd name="connsiteX9" fmla="*/ 171489 w 171450"/>
                <a:gd name="connsiteY9" fmla="*/ 13668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71450">
                  <a:moveTo>
                    <a:pt x="171489" y="136684"/>
                  </a:moveTo>
                  <a:cubicBezTo>
                    <a:pt x="165203" y="99250"/>
                    <a:pt x="145867" y="66961"/>
                    <a:pt x="118626" y="43910"/>
                  </a:cubicBezTo>
                  <a:cubicBezTo>
                    <a:pt x="91384" y="20860"/>
                    <a:pt x="56237" y="7144"/>
                    <a:pt x="18328" y="7144"/>
                  </a:cubicBezTo>
                  <a:lnTo>
                    <a:pt x="18328" y="7144"/>
                  </a:lnTo>
                  <a:cubicBezTo>
                    <a:pt x="12136" y="7144"/>
                    <a:pt x="7183" y="12097"/>
                    <a:pt x="7183" y="18288"/>
                  </a:cubicBezTo>
                  <a:lnTo>
                    <a:pt x="7183" y="161735"/>
                  </a:lnTo>
                  <a:cubicBezTo>
                    <a:pt x="7088" y="162592"/>
                    <a:pt x="7183" y="163449"/>
                    <a:pt x="7279" y="164306"/>
                  </a:cubicBezTo>
                  <a:cubicBezTo>
                    <a:pt x="8326" y="170402"/>
                    <a:pt x="14041" y="174498"/>
                    <a:pt x="20137" y="173450"/>
                  </a:cubicBezTo>
                  <a:lnTo>
                    <a:pt x="162250" y="149447"/>
                  </a:lnTo>
                  <a:cubicBezTo>
                    <a:pt x="168346" y="148495"/>
                    <a:pt x="172537" y="142780"/>
                    <a:pt x="171489" y="136684"/>
                  </a:cubicBezTo>
                  <a:close/>
                </a:path>
              </a:pathLst>
            </a:custGeom>
            <a:grpFill/>
            <a:ln w="9525" cap="flat">
              <a:noFill/>
              <a:prstDash val="solid"/>
              <a:miter/>
            </a:ln>
          </p:spPr>
          <p:txBody>
            <a:bodyPr rtlCol="0" anchor="ctr"/>
            <a:lstStyle/>
            <a:p>
              <a:endParaRPr lang="ko-KR" altLang="en-US"/>
            </a:p>
          </p:txBody>
        </p:sp>
        <p:sp>
          <p:nvSpPr>
            <p:cNvPr id="21" name="자유형: 도형 20">
              <a:extLst>
                <a:ext uri="{FF2B5EF4-FFF2-40B4-BE49-F238E27FC236}">
                  <a16:creationId xmlns:a16="http://schemas.microsoft.com/office/drawing/2014/main" id="{C4C46249-3B81-4054-A763-E68E49694898}"/>
                </a:ext>
              </a:extLst>
            </p:cNvPr>
            <p:cNvSpPr/>
            <p:nvPr/>
          </p:nvSpPr>
          <p:spPr>
            <a:xfrm>
              <a:off x="2830203" y="1774840"/>
              <a:ext cx="238125" cy="171450"/>
            </a:xfrm>
            <a:custGeom>
              <a:avLst/>
              <a:gdLst>
                <a:gd name="connsiteX0" fmla="*/ 12143 w 238125"/>
                <a:gd name="connsiteY0" fmla="*/ 110347 h 171450"/>
                <a:gd name="connsiteX1" fmla="*/ 13477 w 238125"/>
                <a:gd name="connsiteY1" fmla="*/ 135684 h 171450"/>
                <a:gd name="connsiteX2" fmla="*/ 121300 w 238125"/>
                <a:gd name="connsiteY2" fmla="*/ 173593 h 171450"/>
                <a:gd name="connsiteX3" fmla="*/ 121300 w 238125"/>
                <a:gd name="connsiteY3" fmla="*/ 173498 h 171450"/>
                <a:gd name="connsiteX4" fmla="*/ 121395 w 238125"/>
                <a:gd name="connsiteY4" fmla="*/ 173498 h 171450"/>
                <a:gd name="connsiteX5" fmla="*/ 231694 w 238125"/>
                <a:gd name="connsiteY5" fmla="*/ 133588 h 171450"/>
                <a:gd name="connsiteX6" fmla="*/ 232647 w 238125"/>
                <a:gd name="connsiteY6" fmla="*/ 112633 h 171450"/>
                <a:gd name="connsiteX7" fmla="*/ 131301 w 238125"/>
                <a:gd name="connsiteY7" fmla="*/ 11287 h 171450"/>
                <a:gd name="connsiteX8" fmla="*/ 111203 w 238125"/>
                <a:gd name="connsiteY8" fmla="*/ 11287 h 171450"/>
                <a:gd name="connsiteX9" fmla="*/ 12143 w 238125"/>
                <a:gd name="connsiteY9" fmla="*/ 110347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171450">
                  <a:moveTo>
                    <a:pt x="12143" y="110347"/>
                  </a:moveTo>
                  <a:cubicBezTo>
                    <a:pt x="4999" y="117491"/>
                    <a:pt x="5571" y="129302"/>
                    <a:pt x="13477" y="135684"/>
                  </a:cubicBezTo>
                  <a:cubicBezTo>
                    <a:pt x="43004" y="159306"/>
                    <a:pt x="80533" y="173593"/>
                    <a:pt x="121300" y="173593"/>
                  </a:cubicBezTo>
                  <a:lnTo>
                    <a:pt x="121300" y="173498"/>
                  </a:lnTo>
                  <a:lnTo>
                    <a:pt x="121395" y="173498"/>
                  </a:lnTo>
                  <a:cubicBezTo>
                    <a:pt x="160638" y="173498"/>
                    <a:pt x="199786" y="160163"/>
                    <a:pt x="231694" y="133588"/>
                  </a:cubicBezTo>
                  <a:cubicBezTo>
                    <a:pt x="238076" y="128254"/>
                    <a:pt x="238552" y="118539"/>
                    <a:pt x="232647" y="112633"/>
                  </a:cubicBezTo>
                  <a:lnTo>
                    <a:pt x="131301" y="11287"/>
                  </a:lnTo>
                  <a:cubicBezTo>
                    <a:pt x="125776" y="5763"/>
                    <a:pt x="116728" y="5763"/>
                    <a:pt x="111203" y="11287"/>
                  </a:cubicBezTo>
                  <a:lnTo>
                    <a:pt x="12143" y="110347"/>
                  </a:lnTo>
                  <a:close/>
                </a:path>
              </a:pathLst>
            </a:custGeom>
            <a:grpFill/>
            <a:ln w="9525" cap="flat">
              <a:noFill/>
              <a:prstDash val="solid"/>
              <a:miter/>
            </a:ln>
          </p:spPr>
          <p:txBody>
            <a:bodyPr rtlCol="0" anchor="ctr"/>
            <a:lstStyle/>
            <a:p>
              <a:endParaRPr lang="ko-KR" altLang="en-US"/>
            </a:p>
          </p:txBody>
        </p:sp>
        <p:sp>
          <p:nvSpPr>
            <p:cNvPr id="22" name="자유형: 도형 21">
              <a:extLst>
                <a:ext uri="{FF2B5EF4-FFF2-40B4-BE49-F238E27FC236}">
                  <a16:creationId xmlns:a16="http://schemas.microsoft.com/office/drawing/2014/main" id="{79E2B2A7-BFE2-4710-8429-C161C88C4551}"/>
                </a:ext>
              </a:extLst>
            </p:cNvPr>
            <p:cNvSpPr/>
            <p:nvPr/>
          </p:nvSpPr>
          <p:spPr>
            <a:xfrm>
              <a:off x="2986086" y="1739645"/>
              <a:ext cx="142875" cy="133350"/>
            </a:xfrm>
            <a:custGeom>
              <a:avLst/>
              <a:gdLst>
                <a:gd name="connsiteX0" fmla="*/ 137058 w 142875"/>
                <a:gd name="connsiteY0" fmla="*/ 18479 h 133350"/>
                <a:gd name="connsiteX1" fmla="*/ 124485 w 142875"/>
                <a:gd name="connsiteY1" fmla="*/ 7144 h 133350"/>
                <a:gd name="connsiteX2" fmla="*/ 122199 w 142875"/>
                <a:gd name="connsiteY2" fmla="*/ 7334 h 133350"/>
                <a:gd name="connsiteX3" fmla="*/ 18757 w 142875"/>
                <a:gd name="connsiteY3" fmla="*/ 26479 h 133350"/>
                <a:gd name="connsiteX4" fmla="*/ 11328 w 142875"/>
                <a:gd name="connsiteY4" fmla="*/ 50483 h 133350"/>
                <a:gd name="connsiteX5" fmla="*/ 90195 w 142875"/>
                <a:gd name="connsiteY5" fmla="*/ 129350 h 133350"/>
                <a:gd name="connsiteX6" fmla="*/ 112388 w 142875"/>
                <a:gd name="connsiteY6" fmla="*/ 126683 h 133350"/>
                <a:gd name="connsiteX7" fmla="*/ 132962 w 142875"/>
                <a:gd name="connsiteY7" fmla="*/ 77819 h 133350"/>
                <a:gd name="connsiteX8" fmla="*/ 133152 w 142875"/>
                <a:gd name="connsiteY8" fmla="*/ 76962 h 133350"/>
                <a:gd name="connsiteX9" fmla="*/ 135343 w 142875"/>
                <a:gd name="connsiteY9" fmla="*/ 66580 h 133350"/>
                <a:gd name="connsiteX10" fmla="*/ 137058 w 142875"/>
                <a:gd name="connsiteY10" fmla="*/ 18479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133350">
                  <a:moveTo>
                    <a:pt x="137058" y="18479"/>
                  </a:moveTo>
                  <a:cubicBezTo>
                    <a:pt x="136391" y="11906"/>
                    <a:pt x="130866" y="7144"/>
                    <a:pt x="124485" y="7144"/>
                  </a:cubicBezTo>
                  <a:cubicBezTo>
                    <a:pt x="123723" y="7144"/>
                    <a:pt x="122961" y="7239"/>
                    <a:pt x="122199" y="7334"/>
                  </a:cubicBezTo>
                  <a:lnTo>
                    <a:pt x="18757" y="26479"/>
                  </a:lnTo>
                  <a:cubicBezTo>
                    <a:pt x="7518" y="28575"/>
                    <a:pt x="3231" y="42386"/>
                    <a:pt x="11328" y="50483"/>
                  </a:cubicBezTo>
                  <a:lnTo>
                    <a:pt x="90195" y="129350"/>
                  </a:lnTo>
                  <a:cubicBezTo>
                    <a:pt x="96672" y="135827"/>
                    <a:pt x="107530" y="134493"/>
                    <a:pt x="112388" y="126683"/>
                  </a:cubicBezTo>
                  <a:cubicBezTo>
                    <a:pt x="121627" y="111728"/>
                    <a:pt x="128580" y="95250"/>
                    <a:pt x="132962" y="77819"/>
                  </a:cubicBezTo>
                  <a:cubicBezTo>
                    <a:pt x="133057" y="77533"/>
                    <a:pt x="133057" y="77248"/>
                    <a:pt x="133152" y="76962"/>
                  </a:cubicBezTo>
                  <a:cubicBezTo>
                    <a:pt x="134010" y="73533"/>
                    <a:pt x="134676" y="70104"/>
                    <a:pt x="135343" y="66580"/>
                  </a:cubicBezTo>
                  <a:cubicBezTo>
                    <a:pt x="138105" y="50959"/>
                    <a:pt x="138772" y="34862"/>
                    <a:pt x="137058" y="18479"/>
                  </a:cubicBezTo>
                  <a:close/>
                </a:path>
              </a:pathLst>
            </a:custGeom>
            <a:grpFill/>
            <a:ln w="9525" cap="flat">
              <a:noFill/>
              <a:prstDash val="solid"/>
              <a:miter/>
            </a:ln>
          </p:spPr>
          <p:txBody>
            <a:bodyPr rtlCol="0" anchor="ctr"/>
            <a:lstStyle/>
            <a:p>
              <a:endParaRPr lang="ko-KR" altLang="en-US"/>
            </a:p>
          </p:txBody>
        </p:sp>
        <p:sp>
          <p:nvSpPr>
            <p:cNvPr id="23" name="자유형: 도형 22">
              <a:extLst>
                <a:ext uri="{FF2B5EF4-FFF2-40B4-BE49-F238E27FC236}">
                  <a16:creationId xmlns:a16="http://schemas.microsoft.com/office/drawing/2014/main" id="{4F0ADC85-064A-43FE-8173-461AE3502066}"/>
                </a:ext>
              </a:extLst>
            </p:cNvPr>
            <p:cNvSpPr/>
            <p:nvPr/>
          </p:nvSpPr>
          <p:spPr>
            <a:xfrm>
              <a:off x="2772242" y="1597152"/>
              <a:ext cx="180975" cy="276225"/>
            </a:xfrm>
            <a:custGeom>
              <a:avLst/>
              <a:gdLst>
                <a:gd name="connsiteX0" fmla="*/ 163449 w 180975"/>
                <a:gd name="connsiteY0" fmla="*/ 162973 h 276225"/>
                <a:gd name="connsiteX1" fmla="*/ 175070 w 180975"/>
                <a:gd name="connsiteY1" fmla="*/ 151352 h 276225"/>
                <a:gd name="connsiteX2" fmla="*/ 179261 w 180975"/>
                <a:gd name="connsiteY2" fmla="*/ 141351 h 276225"/>
                <a:gd name="connsiteX3" fmla="*/ 179261 w 180975"/>
                <a:gd name="connsiteY3" fmla="*/ 19812 h 276225"/>
                <a:gd name="connsiteX4" fmla="*/ 166688 w 180975"/>
                <a:gd name="connsiteY4" fmla="*/ 7144 h 276225"/>
                <a:gd name="connsiteX5" fmla="*/ 165735 w 180975"/>
                <a:gd name="connsiteY5" fmla="*/ 7144 h 276225"/>
                <a:gd name="connsiteX6" fmla="*/ 7144 w 180975"/>
                <a:gd name="connsiteY6" fmla="*/ 178784 h 276225"/>
                <a:gd name="connsiteX7" fmla="*/ 32671 w 180975"/>
                <a:gd name="connsiteY7" fmla="*/ 269081 h 276225"/>
                <a:gd name="connsiteX8" fmla="*/ 54769 w 180975"/>
                <a:gd name="connsiteY8" fmla="*/ 271558 h 276225"/>
                <a:gd name="connsiteX9" fmla="*/ 163449 w 180975"/>
                <a:gd name="connsiteY9" fmla="*/ 16297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975" h="276225">
                  <a:moveTo>
                    <a:pt x="163449" y="162973"/>
                  </a:moveTo>
                  <a:lnTo>
                    <a:pt x="175070" y="151352"/>
                  </a:lnTo>
                  <a:cubicBezTo>
                    <a:pt x="177737" y="148685"/>
                    <a:pt x="179261" y="145066"/>
                    <a:pt x="179261" y="141351"/>
                  </a:cubicBezTo>
                  <a:lnTo>
                    <a:pt x="179261" y="19812"/>
                  </a:lnTo>
                  <a:cubicBezTo>
                    <a:pt x="179261" y="12763"/>
                    <a:pt x="173546" y="7144"/>
                    <a:pt x="166688" y="7144"/>
                  </a:cubicBezTo>
                  <a:cubicBezTo>
                    <a:pt x="166402" y="7144"/>
                    <a:pt x="166021" y="7144"/>
                    <a:pt x="165735" y="7144"/>
                  </a:cubicBezTo>
                  <a:cubicBezTo>
                    <a:pt x="76962" y="14097"/>
                    <a:pt x="7144" y="88297"/>
                    <a:pt x="7144" y="178784"/>
                  </a:cubicBezTo>
                  <a:cubicBezTo>
                    <a:pt x="7144" y="211931"/>
                    <a:pt x="16478" y="242888"/>
                    <a:pt x="32671" y="269081"/>
                  </a:cubicBezTo>
                  <a:cubicBezTo>
                    <a:pt x="37433" y="276892"/>
                    <a:pt x="48292" y="278035"/>
                    <a:pt x="54769" y="271558"/>
                  </a:cubicBezTo>
                  <a:lnTo>
                    <a:pt x="163449" y="162973"/>
                  </a:lnTo>
                  <a:close/>
                </a:path>
              </a:pathLst>
            </a:custGeom>
            <a:grpFill/>
            <a:ln w="9525" cap="flat">
              <a:noFill/>
              <a:prstDash val="solid"/>
              <a:miter/>
            </a:ln>
          </p:spPr>
          <p:txBody>
            <a:bodyPr rtlCol="0" anchor="ctr"/>
            <a:lstStyle/>
            <a:p>
              <a:endParaRPr lang="ko-KR" altLang="en-US"/>
            </a:p>
          </p:txBody>
        </p:sp>
      </p:grpSp>
      <p:sp>
        <p:nvSpPr>
          <p:cNvPr id="24" name="타원 23">
            <a:extLst>
              <a:ext uri="{FF2B5EF4-FFF2-40B4-BE49-F238E27FC236}">
                <a16:creationId xmlns:a16="http://schemas.microsoft.com/office/drawing/2014/main" id="{A1B4B2BB-4E56-433F-85A5-57B235FC6F78}"/>
              </a:ext>
            </a:extLst>
          </p:cNvPr>
          <p:cNvSpPr/>
          <p:nvPr/>
        </p:nvSpPr>
        <p:spPr>
          <a:xfrm>
            <a:off x="10346623" y="2629131"/>
            <a:ext cx="1131551" cy="1131551"/>
          </a:xfrm>
          <a:prstGeom prst="ellipse">
            <a:avLst/>
          </a:pr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25">
            <a:extLst>
              <a:ext uri="{FF2B5EF4-FFF2-40B4-BE49-F238E27FC236}">
                <a16:creationId xmlns:a16="http://schemas.microsoft.com/office/drawing/2014/main" id="{1E56F64E-5D22-4660-A6A7-47B532CF5007}"/>
              </a:ext>
            </a:extLst>
          </p:cNvPr>
          <p:cNvSpPr/>
          <p:nvPr/>
        </p:nvSpPr>
        <p:spPr>
          <a:xfrm>
            <a:off x="9845245" y="3953659"/>
            <a:ext cx="2102242" cy="369332"/>
          </a:xfrm>
          <a:prstGeom prst="rect">
            <a:avLst/>
          </a:prstGeom>
          <a:noFill/>
        </p:spPr>
        <p:txBody>
          <a:bodyPr wrap="square" rtlCol="0">
            <a:spAutoFit/>
          </a:bodyPr>
          <a:lstStyle/>
          <a:p>
            <a:pPr algn="ctr"/>
            <a:r>
              <a:rPr lang="en-US" altLang="ko-KR" b="1" dirty="0">
                <a:solidFill>
                  <a:srgbClr val="052751"/>
                </a:solidFill>
              </a:rPr>
              <a:t>Review</a:t>
            </a:r>
          </a:p>
        </p:txBody>
      </p:sp>
      <p:grpSp>
        <p:nvGrpSpPr>
          <p:cNvPr id="27" name="그룹 26">
            <a:extLst>
              <a:ext uri="{FF2B5EF4-FFF2-40B4-BE49-F238E27FC236}">
                <a16:creationId xmlns:a16="http://schemas.microsoft.com/office/drawing/2014/main" id="{E6D59833-5E49-4CDF-9398-3CBEE2CCE66F}"/>
              </a:ext>
            </a:extLst>
          </p:cNvPr>
          <p:cNvGrpSpPr/>
          <p:nvPr/>
        </p:nvGrpSpPr>
        <p:grpSpPr>
          <a:xfrm>
            <a:off x="10647033" y="2940553"/>
            <a:ext cx="530730" cy="508706"/>
            <a:chOff x="6793030" y="2235612"/>
            <a:chExt cx="390240" cy="374047"/>
          </a:xfrm>
          <a:solidFill>
            <a:schemeClr val="bg1"/>
          </a:solidFill>
        </p:grpSpPr>
        <p:sp>
          <p:nvSpPr>
            <p:cNvPr id="28" name="자유형: 도형 27">
              <a:extLst>
                <a:ext uri="{FF2B5EF4-FFF2-40B4-BE49-F238E27FC236}">
                  <a16:creationId xmlns:a16="http://schemas.microsoft.com/office/drawing/2014/main" id="{87B3018F-D83A-4E3E-B78F-633A37D553EB}"/>
                </a:ext>
              </a:extLst>
            </p:cNvPr>
            <p:cNvSpPr/>
            <p:nvPr/>
          </p:nvSpPr>
          <p:spPr>
            <a:xfrm>
              <a:off x="6897520" y="2314384"/>
              <a:ext cx="285750" cy="295275"/>
            </a:xfrm>
            <a:custGeom>
              <a:avLst/>
              <a:gdLst>
                <a:gd name="connsiteX0" fmla="*/ 266033 w 285750"/>
                <a:gd name="connsiteY0" fmla="*/ 7144 h 295275"/>
                <a:gd name="connsiteX1" fmla="*/ 215455 w 285750"/>
                <a:gd name="connsiteY1" fmla="*/ 7144 h 295275"/>
                <a:gd name="connsiteX2" fmla="*/ 215455 w 285750"/>
                <a:gd name="connsiteY2" fmla="*/ 24194 h 295275"/>
                <a:gd name="connsiteX3" fmla="*/ 215455 w 285750"/>
                <a:gd name="connsiteY3" fmla="*/ 40958 h 295275"/>
                <a:gd name="connsiteX4" fmla="*/ 215455 w 285750"/>
                <a:gd name="connsiteY4" fmla="*/ 142589 h 295275"/>
                <a:gd name="connsiteX5" fmla="*/ 165068 w 285750"/>
                <a:gd name="connsiteY5" fmla="*/ 192977 h 295275"/>
                <a:gd name="connsiteX6" fmla="*/ 61436 w 285750"/>
                <a:gd name="connsiteY6" fmla="*/ 192977 h 295275"/>
                <a:gd name="connsiteX7" fmla="*/ 45529 w 285750"/>
                <a:gd name="connsiteY7" fmla="*/ 204121 h 295275"/>
                <a:gd name="connsiteX8" fmla="*/ 21621 w 285750"/>
                <a:gd name="connsiteY8" fmla="*/ 220885 h 295275"/>
                <a:gd name="connsiteX9" fmla="*/ 7144 w 285750"/>
                <a:gd name="connsiteY9" fmla="*/ 231077 h 295275"/>
                <a:gd name="connsiteX10" fmla="*/ 20383 w 285750"/>
                <a:gd name="connsiteY10" fmla="*/ 237649 h 295275"/>
                <a:gd name="connsiteX11" fmla="*/ 134683 w 285750"/>
                <a:gd name="connsiteY11" fmla="*/ 237649 h 295275"/>
                <a:gd name="connsiteX12" fmla="*/ 215836 w 285750"/>
                <a:gd name="connsiteY12" fmla="*/ 294418 h 295275"/>
                <a:gd name="connsiteX13" fmla="*/ 225457 w 285750"/>
                <a:gd name="connsiteY13" fmla="*/ 297466 h 295275"/>
                <a:gd name="connsiteX14" fmla="*/ 236696 w 285750"/>
                <a:gd name="connsiteY14" fmla="*/ 293084 h 295275"/>
                <a:gd name="connsiteX15" fmla="*/ 242125 w 285750"/>
                <a:gd name="connsiteY15" fmla="*/ 280416 h 295275"/>
                <a:gd name="connsiteX16" fmla="*/ 242125 w 285750"/>
                <a:gd name="connsiteY16" fmla="*/ 238411 h 295275"/>
                <a:gd name="connsiteX17" fmla="*/ 266223 w 285750"/>
                <a:gd name="connsiteY17" fmla="*/ 238411 h 295275"/>
                <a:gd name="connsiteX18" fmla="*/ 282987 w 285750"/>
                <a:gd name="connsiteY18" fmla="*/ 221647 h 295275"/>
                <a:gd name="connsiteX19" fmla="*/ 282987 w 285750"/>
                <a:gd name="connsiteY19" fmla="*/ 24003 h 295275"/>
                <a:gd name="connsiteX20" fmla="*/ 266033 w 285750"/>
                <a:gd name="connsiteY20" fmla="*/ 7144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0" h="295275">
                  <a:moveTo>
                    <a:pt x="266033" y="7144"/>
                  </a:moveTo>
                  <a:lnTo>
                    <a:pt x="215455" y="7144"/>
                  </a:lnTo>
                  <a:lnTo>
                    <a:pt x="215455" y="24194"/>
                  </a:lnTo>
                  <a:lnTo>
                    <a:pt x="215455" y="40958"/>
                  </a:lnTo>
                  <a:lnTo>
                    <a:pt x="215455" y="142589"/>
                  </a:lnTo>
                  <a:cubicBezTo>
                    <a:pt x="215455" y="170402"/>
                    <a:pt x="192881" y="192977"/>
                    <a:pt x="165068" y="192977"/>
                  </a:cubicBezTo>
                  <a:lnTo>
                    <a:pt x="61436" y="192977"/>
                  </a:lnTo>
                  <a:lnTo>
                    <a:pt x="45529" y="204121"/>
                  </a:lnTo>
                  <a:lnTo>
                    <a:pt x="21621" y="220885"/>
                  </a:lnTo>
                  <a:lnTo>
                    <a:pt x="7144" y="231077"/>
                  </a:lnTo>
                  <a:cubicBezTo>
                    <a:pt x="10191" y="235077"/>
                    <a:pt x="14954" y="237649"/>
                    <a:pt x="20383" y="237649"/>
                  </a:cubicBezTo>
                  <a:lnTo>
                    <a:pt x="134683" y="237649"/>
                  </a:lnTo>
                  <a:lnTo>
                    <a:pt x="215836" y="294418"/>
                  </a:lnTo>
                  <a:cubicBezTo>
                    <a:pt x="218694" y="296418"/>
                    <a:pt x="222028" y="297466"/>
                    <a:pt x="225457" y="297466"/>
                  </a:cubicBezTo>
                  <a:cubicBezTo>
                    <a:pt x="229457" y="297466"/>
                    <a:pt x="233457" y="296037"/>
                    <a:pt x="236696" y="293084"/>
                  </a:cubicBezTo>
                  <a:cubicBezTo>
                    <a:pt x="240220" y="289846"/>
                    <a:pt x="242125" y="285179"/>
                    <a:pt x="242125" y="280416"/>
                  </a:cubicBezTo>
                  <a:lnTo>
                    <a:pt x="242125" y="238411"/>
                  </a:lnTo>
                  <a:lnTo>
                    <a:pt x="266223" y="238411"/>
                  </a:lnTo>
                  <a:cubicBezTo>
                    <a:pt x="275463" y="238411"/>
                    <a:pt x="282987" y="230886"/>
                    <a:pt x="282987" y="221647"/>
                  </a:cubicBezTo>
                  <a:lnTo>
                    <a:pt x="282987" y="24003"/>
                  </a:lnTo>
                  <a:cubicBezTo>
                    <a:pt x="283083" y="14669"/>
                    <a:pt x="275463" y="7144"/>
                    <a:pt x="266033" y="7144"/>
                  </a:cubicBezTo>
                  <a:close/>
                </a:path>
              </a:pathLst>
            </a:custGeom>
            <a:grpFill/>
            <a:ln w="9525" cap="flat">
              <a:noFill/>
              <a:prstDash val="solid"/>
              <a:miter/>
            </a:ln>
          </p:spPr>
          <p:txBody>
            <a:bodyPr rtlCol="0" anchor="ctr"/>
            <a:lstStyle/>
            <a:p>
              <a:endParaRPr lang="ko-KR" altLang="en-US"/>
            </a:p>
          </p:txBody>
        </p:sp>
        <p:sp>
          <p:nvSpPr>
            <p:cNvPr id="29" name="자유형: 도형 28">
              <a:extLst>
                <a:ext uri="{FF2B5EF4-FFF2-40B4-BE49-F238E27FC236}">
                  <a16:creationId xmlns:a16="http://schemas.microsoft.com/office/drawing/2014/main" id="{0AFB7EFD-F0A4-4909-AC90-568974E052ED}"/>
                </a:ext>
              </a:extLst>
            </p:cNvPr>
            <p:cNvSpPr/>
            <p:nvPr/>
          </p:nvSpPr>
          <p:spPr>
            <a:xfrm>
              <a:off x="6793030" y="2235612"/>
              <a:ext cx="285750" cy="304800"/>
            </a:xfrm>
            <a:custGeom>
              <a:avLst/>
              <a:gdLst>
                <a:gd name="connsiteX0" fmla="*/ 269748 w 285750"/>
                <a:gd name="connsiteY0" fmla="*/ 7144 h 304800"/>
                <a:gd name="connsiteX1" fmla="*/ 23908 w 285750"/>
                <a:gd name="connsiteY1" fmla="*/ 7144 h 304800"/>
                <a:gd name="connsiteX2" fmla="*/ 7144 w 285750"/>
                <a:gd name="connsiteY2" fmla="*/ 23908 h 304800"/>
                <a:gd name="connsiteX3" fmla="*/ 7144 w 285750"/>
                <a:gd name="connsiteY3" fmla="*/ 221361 h 304800"/>
                <a:gd name="connsiteX4" fmla="*/ 23908 w 285750"/>
                <a:gd name="connsiteY4" fmla="*/ 238125 h 304800"/>
                <a:gd name="connsiteX5" fmla="*/ 47244 w 285750"/>
                <a:gd name="connsiteY5" fmla="*/ 238125 h 304800"/>
                <a:gd name="connsiteX6" fmla="*/ 47244 w 285750"/>
                <a:gd name="connsiteY6" fmla="*/ 281178 h 304800"/>
                <a:gd name="connsiteX7" fmla="*/ 52007 w 285750"/>
                <a:gd name="connsiteY7" fmla="*/ 293180 h 304800"/>
                <a:gd name="connsiteX8" fmla="*/ 64008 w 285750"/>
                <a:gd name="connsiteY8" fmla="*/ 298228 h 304800"/>
                <a:gd name="connsiteX9" fmla="*/ 73628 w 285750"/>
                <a:gd name="connsiteY9" fmla="*/ 295180 h 304800"/>
                <a:gd name="connsiteX10" fmla="*/ 107632 w 285750"/>
                <a:gd name="connsiteY10" fmla="*/ 271367 h 304800"/>
                <a:gd name="connsiteX11" fmla="*/ 124396 w 285750"/>
                <a:gd name="connsiteY11" fmla="*/ 259651 h 304800"/>
                <a:gd name="connsiteX12" fmla="*/ 141161 w 285750"/>
                <a:gd name="connsiteY12" fmla="*/ 247936 h 304800"/>
                <a:gd name="connsiteX13" fmla="*/ 154972 w 285750"/>
                <a:gd name="connsiteY13" fmla="*/ 238220 h 304800"/>
                <a:gd name="connsiteX14" fmla="*/ 269653 w 285750"/>
                <a:gd name="connsiteY14" fmla="*/ 238220 h 304800"/>
                <a:gd name="connsiteX15" fmla="*/ 286417 w 285750"/>
                <a:gd name="connsiteY15" fmla="*/ 221456 h 304800"/>
                <a:gd name="connsiteX16" fmla="*/ 286417 w 285750"/>
                <a:gd name="connsiteY16" fmla="*/ 119158 h 304800"/>
                <a:gd name="connsiteX17" fmla="*/ 286417 w 285750"/>
                <a:gd name="connsiteY17" fmla="*/ 102394 h 304800"/>
                <a:gd name="connsiteX18" fmla="*/ 286417 w 285750"/>
                <a:gd name="connsiteY18" fmla="*/ 85630 h 304800"/>
                <a:gd name="connsiteX19" fmla="*/ 286417 w 285750"/>
                <a:gd name="connsiteY19" fmla="*/ 24003 h 304800"/>
                <a:gd name="connsiteX20" fmla="*/ 269748 w 285750"/>
                <a:gd name="connsiteY20" fmla="*/ 7144 h 304800"/>
                <a:gd name="connsiteX21" fmla="*/ 219170 w 285750"/>
                <a:gd name="connsiteY21" fmla="*/ 160877 h 304800"/>
                <a:gd name="connsiteX22" fmla="*/ 202216 w 285750"/>
                <a:gd name="connsiteY22" fmla="*/ 175165 h 304800"/>
                <a:gd name="connsiteX23" fmla="*/ 192405 w 285750"/>
                <a:gd name="connsiteY23" fmla="*/ 175165 h 304800"/>
                <a:gd name="connsiteX24" fmla="*/ 91630 w 285750"/>
                <a:gd name="connsiteY24" fmla="*/ 175165 h 304800"/>
                <a:gd name="connsiteX25" fmla="*/ 74486 w 285750"/>
                <a:gd name="connsiteY25" fmla="*/ 158972 h 304800"/>
                <a:gd name="connsiteX26" fmla="*/ 91154 w 285750"/>
                <a:gd name="connsiteY26" fmla="*/ 141732 h 304800"/>
                <a:gd name="connsiteX27" fmla="*/ 202597 w 285750"/>
                <a:gd name="connsiteY27" fmla="*/ 141732 h 304800"/>
                <a:gd name="connsiteX28" fmla="*/ 217741 w 285750"/>
                <a:gd name="connsiteY28" fmla="*/ 151352 h 304800"/>
                <a:gd name="connsiteX29" fmla="*/ 219170 w 285750"/>
                <a:gd name="connsiteY29" fmla="*/ 160877 h 304800"/>
                <a:gd name="connsiteX30" fmla="*/ 202597 w 285750"/>
                <a:gd name="connsiteY30" fmla="*/ 108204 h 304800"/>
                <a:gd name="connsiteX31" fmla="*/ 91630 w 285750"/>
                <a:gd name="connsiteY31" fmla="*/ 108204 h 304800"/>
                <a:gd name="connsiteX32" fmla="*/ 74486 w 285750"/>
                <a:gd name="connsiteY32" fmla="*/ 92107 h 304800"/>
                <a:gd name="connsiteX33" fmla="*/ 91154 w 285750"/>
                <a:gd name="connsiteY33" fmla="*/ 74771 h 304800"/>
                <a:gd name="connsiteX34" fmla="*/ 202597 w 285750"/>
                <a:gd name="connsiteY34" fmla="*/ 74771 h 304800"/>
                <a:gd name="connsiteX35" fmla="*/ 219361 w 285750"/>
                <a:gd name="connsiteY35" fmla="*/ 91535 h 304800"/>
                <a:gd name="connsiteX36" fmla="*/ 202597 w 285750"/>
                <a:gd name="connsiteY36" fmla="*/ 10820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5750" h="304800">
                  <a:moveTo>
                    <a:pt x="269748" y="7144"/>
                  </a:moveTo>
                  <a:lnTo>
                    <a:pt x="23908" y="7144"/>
                  </a:lnTo>
                  <a:cubicBezTo>
                    <a:pt x="14668" y="7144"/>
                    <a:pt x="7144" y="14668"/>
                    <a:pt x="7144" y="23908"/>
                  </a:cubicBezTo>
                  <a:lnTo>
                    <a:pt x="7144" y="221361"/>
                  </a:lnTo>
                  <a:cubicBezTo>
                    <a:pt x="7144" y="230600"/>
                    <a:pt x="14668" y="238125"/>
                    <a:pt x="23908" y="238125"/>
                  </a:cubicBezTo>
                  <a:lnTo>
                    <a:pt x="47244" y="238125"/>
                  </a:lnTo>
                  <a:lnTo>
                    <a:pt x="47244" y="281178"/>
                  </a:lnTo>
                  <a:cubicBezTo>
                    <a:pt x="47244" y="285655"/>
                    <a:pt x="48863" y="290036"/>
                    <a:pt x="52007" y="293180"/>
                  </a:cubicBezTo>
                  <a:cubicBezTo>
                    <a:pt x="55340" y="296609"/>
                    <a:pt x="59722" y="298228"/>
                    <a:pt x="64008" y="298228"/>
                  </a:cubicBezTo>
                  <a:cubicBezTo>
                    <a:pt x="67342" y="298228"/>
                    <a:pt x="70771" y="297180"/>
                    <a:pt x="73628" y="295180"/>
                  </a:cubicBezTo>
                  <a:lnTo>
                    <a:pt x="107632" y="271367"/>
                  </a:lnTo>
                  <a:lnTo>
                    <a:pt x="124396" y="259651"/>
                  </a:lnTo>
                  <a:lnTo>
                    <a:pt x="141161" y="247936"/>
                  </a:lnTo>
                  <a:lnTo>
                    <a:pt x="154972" y="238220"/>
                  </a:lnTo>
                  <a:lnTo>
                    <a:pt x="269653" y="238220"/>
                  </a:lnTo>
                  <a:cubicBezTo>
                    <a:pt x="278892" y="238220"/>
                    <a:pt x="286417" y="230695"/>
                    <a:pt x="286417" y="221456"/>
                  </a:cubicBezTo>
                  <a:lnTo>
                    <a:pt x="286417" y="119158"/>
                  </a:lnTo>
                  <a:lnTo>
                    <a:pt x="286417" y="102394"/>
                  </a:lnTo>
                  <a:lnTo>
                    <a:pt x="286417" y="85630"/>
                  </a:lnTo>
                  <a:lnTo>
                    <a:pt x="286417" y="24003"/>
                  </a:lnTo>
                  <a:cubicBezTo>
                    <a:pt x="286512" y="14668"/>
                    <a:pt x="279082" y="7144"/>
                    <a:pt x="269748" y="7144"/>
                  </a:cubicBezTo>
                  <a:close/>
                  <a:moveTo>
                    <a:pt x="219170" y="160877"/>
                  </a:moveTo>
                  <a:cubicBezTo>
                    <a:pt x="217932" y="169164"/>
                    <a:pt x="210598" y="175165"/>
                    <a:pt x="202216" y="175165"/>
                  </a:cubicBezTo>
                  <a:lnTo>
                    <a:pt x="192405" y="175165"/>
                  </a:lnTo>
                  <a:lnTo>
                    <a:pt x="91630" y="175165"/>
                  </a:lnTo>
                  <a:cubicBezTo>
                    <a:pt x="82582" y="175165"/>
                    <a:pt x="74771" y="168116"/>
                    <a:pt x="74486" y="158972"/>
                  </a:cubicBezTo>
                  <a:cubicBezTo>
                    <a:pt x="74200" y="149447"/>
                    <a:pt x="81725" y="141732"/>
                    <a:pt x="91154" y="141732"/>
                  </a:cubicBezTo>
                  <a:lnTo>
                    <a:pt x="202597" y="141732"/>
                  </a:lnTo>
                  <a:cubicBezTo>
                    <a:pt x="209265" y="141732"/>
                    <a:pt x="215075" y="145637"/>
                    <a:pt x="217741" y="151352"/>
                  </a:cubicBezTo>
                  <a:cubicBezTo>
                    <a:pt x="219075" y="154114"/>
                    <a:pt x="219646" y="157353"/>
                    <a:pt x="219170" y="160877"/>
                  </a:cubicBezTo>
                  <a:close/>
                  <a:moveTo>
                    <a:pt x="202597" y="108204"/>
                  </a:moveTo>
                  <a:lnTo>
                    <a:pt x="91630" y="108204"/>
                  </a:lnTo>
                  <a:cubicBezTo>
                    <a:pt x="82582" y="108204"/>
                    <a:pt x="74771" y="101155"/>
                    <a:pt x="74486" y="92107"/>
                  </a:cubicBezTo>
                  <a:cubicBezTo>
                    <a:pt x="74200" y="82582"/>
                    <a:pt x="81725" y="74771"/>
                    <a:pt x="91154" y="74771"/>
                  </a:cubicBezTo>
                  <a:lnTo>
                    <a:pt x="202597" y="74771"/>
                  </a:lnTo>
                  <a:cubicBezTo>
                    <a:pt x="211836" y="74771"/>
                    <a:pt x="219361" y="82296"/>
                    <a:pt x="219361" y="91535"/>
                  </a:cubicBezTo>
                  <a:cubicBezTo>
                    <a:pt x="219266" y="100774"/>
                    <a:pt x="211836" y="108204"/>
                    <a:pt x="202597" y="108204"/>
                  </a:cubicBezTo>
                  <a:close/>
                </a:path>
              </a:pathLst>
            </a:custGeom>
            <a:grpFill/>
            <a:ln w="9525" cap="flat">
              <a:noFill/>
              <a:prstDash val="solid"/>
              <a:miter/>
            </a:ln>
          </p:spPr>
          <p:txBody>
            <a:bodyPr rtlCol="0" anchor="ctr"/>
            <a:lstStyle/>
            <a:p>
              <a:endParaRPr lang="ko-KR" altLang="en-US" dirty="0"/>
            </a:p>
          </p:txBody>
        </p:sp>
      </p:grpSp>
      <p:sp>
        <p:nvSpPr>
          <p:cNvPr id="44" name="타원 43">
            <a:extLst>
              <a:ext uri="{FF2B5EF4-FFF2-40B4-BE49-F238E27FC236}">
                <a16:creationId xmlns:a16="http://schemas.microsoft.com/office/drawing/2014/main" id="{6CBCEBA5-C735-4743-9790-12DA7DBA01E7}"/>
              </a:ext>
            </a:extLst>
          </p:cNvPr>
          <p:cNvSpPr/>
          <p:nvPr/>
        </p:nvSpPr>
        <p:spPr>
          <a:xfrm>
            <a:off x="3337451" y="2723821"/>
            <a:ext cx="1131551" cy="1131551"/>
          </a:xfrm>
          <a:prstGeom prst="ellipse">
            <a:avLst/>
          </a:pr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직사각형 45">
            <a:extLst>
              <a:ext uri="{FF2B5EF4-FFF2-40B4-BE49-F238E27FC236}">
                <a16:creationId xmlns:a16="http://schemas.microsoft.com/office/drawing/2014/main" id="{74823B62-EFF4-45F3-A0FA-626092DB6FCE}"/>
              </a:ext>
            </a:extLst>
          </p:cNvPr>
          <p:cNvSpPr/>
          <p:nvPr/>
        </p:nvSpPr>
        <p:spPr>
          <a:xfrm>
            <a:off x="2852105" y="3954731"/>
            <a:ext cx="2102242" cy="369332"/>
          </a:xfrm>
          <a:prstGeom prst="rect">
            <a:avLst/>
          </a:prstGeom>
          <a:noFill/>
        </p:spPr>
        <p:txBody>
          <a:bodyPr wrap="square" rtlCol="0">
            <a:spAutoFit/>
          </a:bodyPr>
          <a:lstStyle/>
          <a:p>
            <a:pPr algn="ctr"/>
            <a:r>
              <a:rPr lang="en-US" altLang="ko-KR" b="1" dirty="0">
                <a:solidFill>
                  <a:srgbClr val="052751"/>
                </a:solidFill>
              </a:rPr>
              <a:t>Plan Board</a:t>
            </a:r>
          </a:p>
        </p:txBody>
      </p:sp>
      <p:grpSp>
        <p:nvGrpSpPr>
          <p:cNvPr id="47" name="그룹 46">
            <a:extLst>
              <a:ext uri="{FF2B5EF4-FFF2-40B4-BE49-F238E27FC236}">
                <a16:creationId xmlns:a16="http://schemas.microsoft.com/office/drawing/2014/main" id="{B9E99540-8F8E-4E67-AC1B-A83B21628EAF}"/>
              </a:ext>
            </a:extLst>
          </p:cNvPr>
          <p:cNvGrpSpPr/>
          <p:nvPr/>
        </p:nvGrpSpPr>
        <p:grpSpPr>
          <a:xfrm>
            <a:off x="3702438" y="3021836"/>
            <a:ext cx="401576" cy="535520"/>
            <a:chOff x="3471472" y="902398"/>
            <a:chExt cx="295275" cy="393763"/>
          </a:xfrm>
          <a:solidFill>
            <a:schemeClr val="bg1"/>
          </a:solidFill>
        </p:grpSpPr>
        <p:sp>
          <p:nvSpPr>
            <p:cNvPr id="48" name="자유형: 도형 47">
              <a:extLst>
                <a:ext uri="{FF2B5EF4-FFF2-40B4-BE49-F238E27FC236}">
                  <a16:creationId xmlns:a16="http://schemas.microsoft.com/office/drawing/2014/main" id="{63560116-8048-4899-8D36-D39BD7836F3C}"/>
                </a:ext>
              </a:extLst>
            </p:cNvPr>
            <p:cNvSpPr/>
            <p:nvPr/>
          </p:nvSpPr>
          <p:spPr>
            <a:xfrm>
              <a:off x="3549482" y="902398"/>
              <a:ext cx="142875" cy="76200"/>
            </a:xfrm>
            <a:custGeom>
              <a:avLst/>
              <a:gdLst>
                <a:gd name="connsiteX0" fmla="*/ 107442 w 142875"/>
                <a:gd name="connsiteY0" fmla="*/ 7144 h 76200"/>
                <a:gd name="connsiteX1" fmla="*/ 40577 w 142875"/>
                <a:gd name="connsiteY1" fmla="*/ 7144 h 76200"/>
                <a:gd name="connsiteX2" fmla="*/ 7144 w 142875"/>
                <a:gd name="connsiteY2" fmla="*/ 40577 h 76200"/>
                <a:gd name="connsiteX3" fmla="*/ 40577 w 142875"/>
                <a:gd name="connsiteY3" fmla="*/ 74009 h 76200"/>
                <a:gd name="connsiteX4" fmla="*/ 107442 w 142875"/>
                <a:gd name="connsiteY4" fmla="*/ 74009 h 76200"/>
                <a:gd name="connsiteX5" fmla="*/ 140875 w 142875"/>
                <a:gd name="connsiteY5" fmla="*/ 40577 h 76200"/>
                <a:gd name="connsiteX6" fmla="*/ 107442 w 142875"/>
                <a:gd name="connsiteY6" fmla="*/ 714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76200">
                  <a:moveTo>
                    <a:pt x="107442" y="7144"/>
                  </a:moveTo>
                  <a:lnTo>
                    <a:pt x="40577" y="7144"/>
                  </a:lnTo>
                  <a:cubicBezTo>
                    <a:pt x="22098" y="7144"/>
                    <a:pt x="7144" y="22098"/>
                    <a:pt x="7144" y="40577"/>
                  </a:cubicBezTo>
                  <a:cubicBezTo>
                    <a:pt x="7144" y="59055"/>
                    <a:pt x="22098" y="74009"/>
                    <a:pt x="40577" y="74009"/>
                  </a:cubicBezTo>
                  <a:lnTo>
                    <a:pt x="107442" y="74009"/>
                  </a:lnTo>
                  <a:cubicBezTo>
                    <a:pt x="125921" y="74009"/>
                    <a:pt x="140875" y="59055"/>
                    <a:pt x="140875" y="40577"/>
                  </a:cubicBezTo>
                  <a:cubicBezTo>
                    <a:pt x="140875" y="22098"/>
                    <a:pt x="125825" y="7144"/>
                    <a:pt x="107442" y="7144"/>
                  </a:cubicBezTo>
                  <a:close/>
                </a:path>
              </a:pathLst>
            </a:custGeom>
            <a:grpFill/>
            <a:ln w="9525" cap="flat">
              <a:noFill/>
              <a:prstDash val="solid"/>
              <a:miter/>
            </a:ln>
          </p:spPr>
          <p:txBody>
            <a:bodyPr rtlCol="0" anchor="ctr"/>
            <a:lstStyle/>
            <a:p>
              <a:endParaRPr lang="ko-KR" altLang="en-US"/>
            </a:p>
          </p:txBody>
        </p:sp>
        <p:sp>
          <p:nvSpPr>
            <p:cNvPr id="49" name="자유형: 도형 48">
              <a:extLst>
                <a:ext uri="{FF2B5EF4-FFF2-40B4-BE49-F238E27FC236}">
                  <a16:creationId xmlns:a16="http://schemas.microsoft.com/office/drawing/2014/main" id="{64136641-D8A8-4DF2-B180-6196442A381F}"/>
                </a:ext>
              </a:extLst>
            </p:cNvPr>
            <p:cNvSpPr/>
            <p:nvPr/>
          </p:nvSpPr>
          <p:spPr>
            <a:xfrm>
              <a:off x="3471472" y="924686"/>
              <a:ext cx="295275" cy="371475"/>
            </a:xfrm>
            <a:custGeom>
              <a:avLst/>
              <a:gdLst>
                <a:gd name="connsiteX0" fmla="*/ 263462 w 295275"/>
                <a:gd name="connsiteY0" fmla="*/ 7144 h 371475"/>
                <a:gd name="connsiteX1" fmla="*/ 240030 w 295275"/>
                <a:gd name="connsiteY1" fmla="*/ 7144 h 371475"/>
                <a:gd name="connsiteX2" fmla="*/ 241173 w 295275"/>
                <a:gd name="connsiteY2" fmla="*/ 18288 h 371475"/>
                <a:gd name="connsiteX3" fmla="*/ 185452 w 295275"/>
                <a:gd name="connsiteY3" fmla="*/ 74009 h 371475"/>
                <a:gd name="connsiteX4" fmla="*/ 118586 w 295275"/>
                <a:gd name="connsiteY4" fmla="*/ 74009 h 371475"/>
                <a:gd name="connsiteX5" fmla="*/ 62865 w 295275"/>
                <a:gd name="connsiteY5" fmla="*/ 18288 h 371475"/>
                <a:gd name="connsiteX6" fmla="*/ 64008 w 295275"/>
                <a:gd name="connsiteY6" fmla="*/ 7144 h 371475"/>
                <a:gd name="connsiteX7" fmla="*/ 40577 w 295275"/>
                <a:gd name="connsiteY7" fmla="*/ 7144 h 371475"/>
                <a:gd name="connsiteX8" fmla="*/ 7144 w 295275"/>
                <a:gd name="connsiteY8" fmla="*/ 40577 h 371475"/>
                <a:gd name="connsiteX9" fmla="*/ 7144 w 295275"/>
                <a:gd name="connsiteY9" fmla="*/ 331851 h 371475"/>
                <a:gd name="connsiteX10" fmla="*/ 40577 w 295275"/>
                <a:gd name="connsiteY10" fmla="*/ 365284 h 371475"/>
                <a:gd name="connsiteX11" fmla="*/ 263462 w 295275"/>
                <a:gd name="connsiteY11" fmla="*/ 365284 h 371475"/>
                <a:gd name="connsiteX12" fmla="*/ 296894 w 295275"/>
                <a:gd name="connsiteY12" fmla="*/ 331851 h 371475"/>
                <a:gd name="connsiteX13" fmla="*/ 296894 w 295275"/>
                <a:gd name="connsiteY13" fmla="*/ 40577 h 371475"/>
                <a:gd name="connsiteX14" fmla="*/ 263462 w 295275"/>
                <a:gd name="connsiteY14" fmla="*/ 7144 h 371475"/>
                <a:gd name="connsiteX15" fmla="*/ 115253 w 295275"/>
                <a:gd name="connsiteY15" fmla="*/ 295085 h 371475"/>
                <a:gd name="connsiteX16" fmla="*/ 81820 w 295275"/>
                <a:gd name="connsiteY16" fmla="*/ 328517 h 371475"/>
                <a:gd name="connsiteX17" fmla="*/ 66104 w 295275"/>
                <a:gd name="connsiteY17" fmla="*/ 328517 h 371475"/>
                <a:gd name="connsiteX18" fmla="*/ 54959 w 295275"/>
                <a:gd name="connsiteY18" fmla="*/ 317373 h 371475"/>
                <a:gd name="connsiteX19" fmla="*/ 54959 w 295275"/>
                <a:gd name="connsiteY19" fmla="*/ 301657 h 371475"/>
                <a:gd name="connsiteX20" fmla="*/ 70676 w 295275"/>
                <a:gd name="connsiteY20" fmla="*/ 301657 h 371475"/>
                <a:gd name="connsiteX21" fmla="*/ 73914 w 295275"/>
                <a:gd name="connsiteY21" fmla="*/ 304895 h 371475"/>
                <a:gd name="connsiteX22" fmla="*/ 99441 w 295275"/>
                <a:gd name="connsiteY22" fmla="*/ 279368 h 371475"/>
                <a:gd name="connsiteX23" fmla="*/ 115157 w 295275"/>
                <a:gd name="connsiteY23" fmla="*/ 279368 h 371475"/>
                <a:gd name="connsiteX24" fmla="*/ 115253 w 295275"/>
                <a:gd name="connsiteY24" fmla="*/ 295085 h 371475"/>
                <a:gd name="connsiteX25" fmla="*/ 115253 w 295275"/>
                <a:gd name="connsiteY25" fmla="*/ 205264 h 371475"/>
                <a:gd name="connsiteX26" fmla="*/ 81820 w 295275"/>
                <a:gd name="connsiteY26" fmla="*/ 238697 h 371475"/>
                <a:gd name="connsiteX27" fmla="*/ 66104 w 295275"/>
                <a:gd name="connsiteY27" fmla="*/ 238697 h 371475"/>
                <a:gd name="connsiteX28" fmla="*/ 54959 w 295275"/>
                <a:gd name="connsiteY28" fmla="*/ 227552 h 371475"/>
                <a:gd name="connsiteX29" fmla="*/ 54959 w 295275"/>
                <a:gd name="connsiteY29" fmla="*/ 211836 h 371475"/>
                <a:gd name="connsiteX30" fmla="*/ 70676 w 295275"/>
                <a:gd name="connsiteY30" fmla="*/ 211836 h 371475"/>
                <a:gd name="connsiteX31" fmla="*/ 73914 w 295275"/>
                <a:gd name="connsiteY31" fmla="*/ 215075 h 371475"/>
                <a:gd name="connsiteX32" fmla="*/ 99441 w 295275"/>
                <a:gd name="connsiteY32" fmla="*/ 189548 h 371475"/>
                <a:gd name="connsiteX33" fmla="*/ 115157 w 295275"/>
                <a:gd name="connsiteY33" fmla="*/ 189548 h 371475"/>
                <a:gd name="connsiteX34" fmla="*/ 115253 w 295275"/>
                <a:gd name="connsiteY34" fmla="*/ 205264 h 371475"/>
                <a:gd name="connsiteX35" fmla="*/ 115253 w 295275"/>
                <a:gd name="connsiteY35" fmla="*/ 115348 h 371475"/>
                <a:gd name="connsiteX36" fmla="*/ 81820 w 295275"/>
                <a:gd name="connsiteY36" fmla="*/ 148781 h 371475"/>
                <a:gd name="connsiteX37" fmla="*/ 73914 w 295275"/>
                <a:gd name="connsiteY37" fmla="*/ 152019 h 371475"/>
                <a:gd name="connsiteX38" fmla="*/ 66008 w 295275"/>
                <a:gd name="connsiteY38" fmla="*/ 148781 h 371475"/>
                <a:gd name="connsiteX39" fmla="*/ 54864 w 295275"/>
                <a:gd name="connsiteY39" fmla="*/ 137636 h 371475"/>
                <a:gd name="connsiteX40" fmla="*/ 54864 w 295275"/>
                <a:gd name="connsiteY40" fmla="*/ 121920 h 371475"/>
                <a:gd name="connsiteX41" fmla="*/ 70580 w 295275"/>
                <a:gd name="connsiteY41" fmla="*/ 121920 h 371475"/>
                <a:gd name="connsiteX42" fmla="*/ 73819 w 295275"/>
                <a:gd name="connsiteY42" fmla="*/ 125159 h 371475"/>
                <a:gd name="connsiteX43" fmla="*/ 99346 w 295275"/>
                <a:gd name="connsiteY43" fmla="*/ 99632 h 371475"/>
                <a:gd name="connsiteX44" fmla="*/ 115062 w 295275"/>
                <a:gd name="connsiteY44" fmla="*/ 99632 h 371475"/>
                <a:gd name="connsiteX45" fmla="*/ 115253 w 295275"/>
                <a:gd name="connsiteY45" fmla="*/ 115348 h 371475"/>
                <a:gd name="connsiteX46" fmla="*/ 241173 w 295275"/>
                <a:gd name="connsiteY46" fmla="*/ 320707 h 371475"/>
                <a:gd name="connsiteX47" fmla="*/ 152019 w 295275"/>
                <a:gd name="connsiteY47" fmla="*/ 320707 h 371475"/>
                <a:gd name="connsiteX48" fmla="*/ 140875 w 295275"/>
                <a:gd name="connsiteY48" fmla="*/ 309563 h 371475"/>
                <a:gd name="connsiteX49" fmla="*/ 152019 w 295275"/>
                <a:gd name="connsiteY49" fmla="*/ 298418 h 371475"/>
                <a:gd name="connsiteX50" fmla="*/ 241173 w 295275"/>
                <a:gd name="connsiteY50" fmla="*/ 298418 h 371475"/>
                <a:gd name="connsiteX51" fmla="*/ 252317 w 295275"/>
                <a:gd name="connsiteY51" fmla="*/ 309563 h 371475"/>
                <a:gd name="connsiteX52" fmla="*/ 241173 w 295275"/>
                <a:gd name="connsiteY52" fmla="*/ 320707 h 371475"/>
                <a:gd name="connsiteX53" fmla="*/ 241173 w 295275"/>
                <a:gd name="connsiteY53" fmla="*/ 230791 h 371475"/>
                <a:gd name="connsiteX54" fmla="*/ 152019 w 295275"/>
                <a:gd name="connsiteY54" fmla="*/ 230791 h 371475"/>
                <a:gd name="connsiteX55" fmla="*/ 140875 w 295275"/>
                <a:gd name="connsiteY55" fmla="*/ 219647 h 371475"/>
                <a:gd name="connsiteX56" fmla="*/ 152019 w 295275"/>
                <a:gd name="connsiteY56" fmla="*/ 208502 h 371475"/>
                <a:gd name="connsiteX57" fmla="*/ 241173 w 295275"/>
                <a:gd name="connsiteY57" fmla="*/ 208502 h 371475"/>
                <a:gd name="connsiteX58" fmla="*/ 252317 w 295275"/>
                <a:gd name="connsiteY58" fmla="*/ 219647 h 371475"/>
                <a:gd name="connsiteX59" fmla="*/ 241173 w 295275"/>
                <a:gd name="connsiteY59" fmla="*/ 230791 h 371475"/>
                <a:gd name="connsiteX60" fmla="*/ 241173 w 295275"/>
                <a:gd name="connsiteY60" fmla="*/ 140875 h 371475"/>
                <a:gd name="connsiteX61" fmla="*/ 152019 w 295275"/>
                <a:gd name="connsiteY61" fmla="*/ 140875 h 371475"/>
                <a:gd name="connsiteX62" fmla="*/ 140875 w 295275"/>
                <a:gd name="connsiteY62" fmla="*/ 129731 h 371475"/>
                <a:gd name="connsiteX63" fmla="*/ 152019 w 295275"/>
                <a:gd name="connsiteY63" fmla="*/ 118586 h 371475"/>
                <a:gd name="connsiteX64" fmla="*/ 241173 w 295275"/>
                <a:gd name="connsiteY64" fmla="*/ 118586 h 371475"/>
                <a:gd name="connsiteX65" fmla="*/ 252317 w 295275"/>
                <a:gd name="connsiteY65" fmla="*/ 129731 h 371475"/>
                <a:gd name="connsiteX66" fmla="*/ 241173 w 295275"/>
                <a:gd name="connsiteY66" fmla="*/ 140875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95275" h="371475">
                  <a:moveTo>
                    <a:pt x="263462" y="7144"/>
                  </a:moveTo>
                  <a:lnTo>
                    <a:pt x="240030" y="7144"/>
                  </a:lnTo>
                  <a:cubicBezTo>
                    <a:pt x="240792" y="10763"/>
                    <a:pt x="241173" y="14478"/>
                    <a:pt x="241173" y="18288"/>
                  </a:cubicBezTo>
                  <a:cubicBezTo>
                    <a:pt x="241173" y="49054"/>
                    <a:pt x="216218" y="74009"/>
                    <a:pt x="185452" y="74009"/>
                  </a:cubicBezTo>
                  <a:lnTo>
                    <a:pt x="118586" y="74009"/>
                  </a:lnTo>
                  <a:cubicBezTo>
                    <a:pt x="87821" y="74009"/>
                    <a:pt x="62865" y="49054"/>
                    <a:pt x="62865" y="18288"/>
                  </a:cubicBezTo>
                  <a:cubicBezTo>
                    <a:pt x="62865" y="14478"/>
                    <a:pt x="63246" y="10763"/>
                    <a:pt x="64008" y="7144"/>
                  </a:cubicBezTo>
                  <a:lnTo>
                    <a:pt x="40577" y="7144"/>
                  </a:lnTo>
                  <a:cubicBezTo>
                    <a:pt x="22098" y="7144"/>
                    <a:pt x="7144" y="22098"/>
                    <a:pt x="7144" y="40577"/>
                  </a:cubicBezTo>
                  <a:lnTo>
                    <a:pt x="7144" y="331851"/>
                  </a:lnTo>
                  <a:cubicBezTo>
                    <a:pt x="7144" y="350330"/>
                    <a:pt x="22098" y="365284"/>
                    <a:pt x="40577" y="365284"/>
                  </a:cubicBezTo>
                  <a:lnTo>
                    <a:pt x="263462" y="365284"/>
                  </a:lnTo>
                  <a:cubicBezTo>
                    <a:pt x="281940" y="365284"/>
                    <a:pt x="296894" y="350330"/>
                    <a:pt x="296894" y="331851"/>
                  </a:cubicBezTo>
                  <a:lnTo>
                    <a:pt x="296894" y="40577"/>
                  </a:lnTo>
                  <a:cubicBezTo>
                    <a:pt x="296894" y="22098"/>
                    <a:pt x="281845" y="7144"/>
                    <a:pt x="263462" y="7144"/>
                  </a:cubicBezTo>
                  <a:close/>
                  <a:moveTo>
                    <a:pt x="115253" y="295085"/>
                  </a:moveTo>
                  <a:lnTo>
                    <a:pt x="81820" y="328517"/>
                  </a:lnTo>
                  <a:cubicBezTo>
                    <a:pt x="77438" y="332899"/>
                    <a:pt x="70390" y="332899"/>
                    <a:pt x="66104" y="328517"/>
                  </a:cubicBezTo>
                  <a:lnTo>
                    <a:pt x="54959" y="317373"/>
                  </a:lnTo>
                  <a:cubicBezTo>
                    <a:pt x="50578" y="312992"/>
                    <a:pt x="50578" y="305943"/>
                    <a:pt x="54959" y="301657"/>
                  </a:cubicBezTo>
                  <a:cubicBezTo>
                    <a:pt x="59341" y="297275"/>
                    <a:pt x="66389" y="297275"/>
                    <a:pt x="70676" y="301657"/>
                  </a:cubicBezTo>
                  <a:lnTo>
                    <a:pt x="73914" y="304895"/>
                  </a:lnTo>
                  <a:lnTo>
                    <a:pt x="99441" y="279368"/>
                  </a:lnTo>
                  <a:cubicBezTo>
                    <a:pt x="103822" y="274987"/>
                    <a:pt x="110871" y="274987"/>
                    <a:pt x="115157" y="279368"/>
                  </a:cubicBezTo>
                  <a:cubicBezTo>
                    <a:pt x="119634" y="283750"/>
                    <a:pt x="119634" y="290798"/>
                    <a:pt x="115253" y="295085"/>
                  </a:cubicBezTo>
                  <a:close/>
                  <a:moveTo>
                    <a:pt x="115253" y="205264"/>
                  </a:moveTo>
                  <a:lnTo>
                    <a:pt x="81820" y="238697"/>
                  </a:lnTo>
                  <a:cubicBezTo>
                    <a:pt x="77438" y="243078"/>
                    <a:pt x="70390" y="243078"/>
                    <a:pt x="66104" y="238697"/>
                  </a:cubicBezTo>
                  <a:lnTo>
                    <a:pt x="54959" y="227552"/>
                  </a:lnTo>
                  <a:cubicBezTo>
                    <a:pt x="50578" y="223171"/>
                    <a:pt x="50578" y="216122"/>
                    <a:pt x="54959" y="211836"/>
                  </a:cubicBezTo>
                  <a:cubicBezTo>
                    <a:pt x="59341" y="207455"/>
                    <a:pt x="66389" y="207455"/>
                    <a:pt x="70676" y="211836"/>
                  </a:cubicBezTo>
                  <a:lnTo>
                    <a:pt x="73914" y="215075"/>
                  </a:lnTo>
                  <a:lnTo>
                    <a:pt x="99441" y="189548"/>
                  </a:lnTo>
                  <a:cubicBezTo>
                    <a:pt x="103822" y="185166"/>
                    <a:pt x="110871" y="185166"/>
                    <a:pt x="115157" y="189548"/>
                  </a:cubicBezTo>
                  <a:cubicBezTo>
                    <a:pt x="119634" y="193834"/>
                    <a:pt x="119634" y="200882"/>
                    <a:pt x="115253" y="205264"/>
                  </a:cubicBezTo>
                  <a:close/>
                  <a:moveTo>
                    <a:pt x="115253" y="115348"/>
                  </a:moveTo>
                  <a:lnTo>
                    <a:pt x="81820" y="148781"/>
                  </a:lnTo>
                  <a:cubicBezTo>
                    <a:pt x="79629" y="150971"/>
                    <a:pt x="76771" y="152019"/>
                    <a:pt x="73914" y="152019"/>
                  </a:cubicBezTo>
                  <a:cubicBezTo>
                    <a:pt x="71056" y="152019"/>
                    <a:pt x="68199" y="150971"/>
                    <a:pt x="66008" y="148781"/>
                  </a:cubicBezTo>
                  <a:lnTo>
                    <a:pt x="54864" y="137636"/>
                  </a:lnTo>
                  <a:cubicBezTo>
                    <a:pt x="50483" y="133255"/>
                    <a:pt x="50483" y="126206"/>
                    <a:pt x="54864" y="121920"/>
                  </a:cubicBezTo>
                  <a:cubicBezTo>
                    <a:pt x="59246" y="117539"/>
                    <a:pt x="66294" y="117539"/>
                    <a:pt x="70580" y="121920"/>
                  </a:cubicBezTo>
                  <a:lnTo>
                    <a:pt x="73819" y="125159"/>
                  </a:lnTo>
                  <a:lnTo>
                    <a:pt x="99346" y="99632"/>
                  </a:lnTo>
                  <a:cubicBezTo>
                    <a:pt x="103727" y="95250"/>
                    <a:pt x="110776" y="95250"/>
                    <a:pt x="115062" y="99632"/>
                  </a:cubicBezTo>
                  <a:cubicBezTo>
                    <a:pt x="119634" y="103918"/>
                    <a:pt x="119634" y="110966"/>
                    <a:pt x="115253" y="115348"/>
                  </a:cubicBezTo>
                  <a:close/>
                  <a:moveTo>
                    <a:pt x="241173" y="320707"/>
                  </a:moveTo>
                  <a:lnTo>
                    <a:pt x="152019" y="320707"/>
                  </a:lnTo>
                  <a:cubicBezTo>
                    <a:pt x="145828" y="320707"/>
                    <a:pt x="140875" y="315754"/>
                    <a:pt x="140875" y="309563"/>
                  </a:cubicBezTo>
                  <a:cubicBezTo>
                    <a:pt x="140875" y="303371"/>
                    <a:pt x="145828" y="298418"/>
                    <a:pt x="152019" y="298418"/>
                  </a:cubicBezTo>
                  <a:lnTo>
                    <a:pt x="241173" y="298418"/>
                  </a:lnTo>
                  <a:cubicBezTo>
                    <a:pt x="247364" y="298418"/>
                    <a:pt x="252317" y="303371"/>
                    <a:pt x="252317" y="309563"/>
                  </a:cubicBezTo>
                  <a:cubicBezTo>
                    <a:pt x="252317" y="315754"/>
                    <a:pt x="247269" y="320707"/>
                    <a:pt x="241173" y="320707"/>
                  </a:cubicBezTo>
                  <a:close/>
                  <a:moveTo>
                    <a:pt x="241173" y="230791"/>
                  </a:moveTo>
                  <a:lnTo>
                    <a:pt x="152019" y="230791"/>
                  </a:lnTo>
                  <a:cubicBezTo>
                    <a:pt x="145828" y="230791"/>
                    <a:pt x="140875" y="225838"/>
                    <a:pt x="140875" y="219647"/>
                  </a:cubicBezTo>
                  <a:cubicBezTo>
                    <a:pt x="140875" y="213455"/>
                    <a:pt x="145828" y="208502"/>
                    <a:pt x="152019" y="208502"/>
                  </a:cubicBezTo>
                  <a:lnTo>
                    <a:pt x="241173" y="208502"/>
                  </a:lnTo>
                  <a:cubicBezTo>
                    <a:pt x="247364" y="208502"/>
                    <a:pt x="252317" y="213455"/>
                    <a:pt x="252317" y="219647"/>
                  </a:cubicBezTo>
                  <a:cubicBezTo>
                    <a:pt x="252317" y="225838"/>
                    <a:pt x="247269" y="230791"/>
                    <a:pt x="241173" y="230791"/>
                  </a:cubicBezTo>
                  <a:close/>
                  <a:moveTo>
                    <a:pt x="241173" y="140875"/>
                  </a:moveTo>
                  <a:lnTo>
                    <a:pt x="152019" y="140875"/>
                  </a:lnTo>
                  <a:cubicBezTo>
                    <a:pt x="145828" y="140875"/>
                    <a:pt x="140875" y="135922"/>
                    <a:pt x="140875" y="129731"/>
                  </a:cubicBezTo>
                  <a:cubicBezTo>
                    <a:pt x="140875" y="123539"/>
                    <a:pt x="145828" y="118586"/>
                    <a:pt x="152019" y="118586"/>
                  </a:cubicBezTo>
                  <a:lnTo>
                    <a:pt x="241173" y="118586"/>
                  </a:lnTo>
                  <a:cubicBezTo>
                    <a:pt x="247364" y="118586"/>
                    <a:pt x="252317" y="123539"/>
                    <a:pt x="252317" y="129731"/>
                  </a:cubicBezTo>
                  <a:cubicBezTo>
                    <a:pt x="252317" y="135922"/>
                    <a:pt x="247269" y="140875"/>
                    <a:pt x="241173" y="140875"/>
                  </a:cubicBezTo>
                  <a:close/>
                </a:path>
              </a:pathLst>
            </a:custGeom>
            <a:grpFill/>
            <a:ln w="9525" cap="flat">
              <a:noFill/>
              <a:prstDash val="solid"/>
              <a:miter/>
            </a:ln>
          </p:spPr>
          <p:txBody>
            <a:bodyPr rtlCol="0" anchor="ctr"/>
            <a:lstStyle/>
            <a:p>
              <a:endParaRPr lang="ko-KR" altLang="en-US"/>
            </a:p>
          </p:txBody>
        </p:sp>
      </p:grpSp>
      <p:sp>
        <p:nvSpPr>
          <p:cNvPr id="50" name="타원 49">
            <a:extLst>
              <a:ext uri="{FF2B5EF4-FFF2-40B4-BE49-F238E27FC236}">
                <a16:creationId xmlns:a16="http://schemas.microsoft.com/office/drawing/2014/main" id="{EBD90F96-EDBE-4C5C-B080-34751E7591B8}"/>
              </a:ext>
            </a:extLst>
          </p:cNvPr>
          <p:cNvSpPr/>
          <p:nvPr/>
        </p:nvSpPr>
        <p:spPr>
          <a:xfrm>
            <a:off x="7963239" y="2692024"/>
            <a:ext cx="1131551" cy="1131551"/>
          </a:xfrm>
          <a:prstGeom prst="ellipse">
            <a:avLst/>
          </a:pr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직사각형 51">
            <a:extLst>
              <a:ext uri="{FF2B5EF4-FFF2-40B4-BE49-F238E27FC236}">
                <a16:creationId xmlns:a16="http://schemas.microsoft.com/office/drawing/2014/main" id="{A7518911-2871-4788-8757-8C98AB88696E}"/>
              </a:ext>
            </a:extLst>
          </p:cNvPr>
          <p:cNvSpPr/>
          <p:nvPr/>
        </p:nvSpPr>
        <p:spPr>
          <a:xfrm>
            <a:off x="7490329" y="3953659"/>
            <a:ext cx="2102242" cy="369332"/>
          </a:xfrm>
          <a:prstGeom prst="rect">
            <a:avLst/>
          </a:prstGeom>
          <a:noFill/>
        </p:spPr>
        <p:txBody>
          <a:bodyPr wrap="square" rtlCol="0">
            <a:spAutoFit/>
          </a:bodyPr>
          <a:lstStyle/>
          <a:p>
            <a:pPr algn="ctr"/>
            <a:r>
              <a:rPr lang="en-US" altLang="ko-KR" b="1" dirty="0">
                <a:solidFill>
                  <a:srgbClr val="052751"/>
                </a:solidFill>
              </a:rPr>
              <a:t>Story Board</a:t>
            </a:r>
          </a:p>
        </p:txBody>
      </p:sp>
      <p:grpSp>
        <p:nvGrpSpPr>
          <p:cNvPr id="53" name="그룹 52">
            <a:extLst>
              <a:ext uri="{FF2B5EF4-FFF2-40B4-BE49-F238E27FC236}">
                <a16:creationId xmlns:a16="http://schemas.microsoft.com/office/drawing/2014/main" id="{02DDF070-5AD6-4679-AD43-DA313D4ABAC6}"/>
              </a:ext>
            </a:extLst>
          </p:cNvPr>
          <p:cNvGrpSpPr/>
          <p:nvPr/>
        </p:nvGrpSpPr>
        <p:grpSpPr>
          <a:xfrm>
            <a:off x="8263455" y="2952437"/>
            <a:ext cx="531118" cy="531114"/>
            <a:chOff x="752656" y="1562597"/>
            <a:chExt cx="390525" cy="390525"/>
          </a:xfrm>
          <a:solidFill>
            <a:schemeClr val="bg1"/>
          </a:solidFill>
        </p:grpSpPr>
        <p:sp>
          <p:nvSpPr>
            <p:cNvPr id="54" name="자유형: 도형 53">
              <a:extLst>
                <a:ext uri="{FF2B5EF4-FFF2-40B4-BE49-F238E27FC236}">
                  <a16:creationId xmlns:a16="http://schemas.microsoft.com/office/drawing/2014/main" id="{07CB2431-AD42-4585-B89B-D240C9897FA4}"/>
                </a:ext>
              </a:extLst>
            </p:cNvPr>
            <p:cNvSpPr/>
            <p:nvPr/>
          </p:nvSpPr>
          <p:spPr>
            <a:xfrm>
              <a:off x="797621" y="1607153"/>
              <a:ext cx="209550" cy="161925"/>
            </a:xfrm>
            <a:custGeom>
              <a:avLst/>
              <a:gdLst>
                <a:gd name="connsiteX0" fmla="*/ 26568 w 209550"/>
                <a:gd name="connsiteY0" fmla="*/ 159925 h 161925"/>
                <a:gd name="connsiteX1" fmla="*/ 85528 w 209550"/>
                <a:gd name="connsiteY1" fmla="*/ 100965 h 161925"/>
                <a:gd name="connsiteX2" fmla="*/ 102292 w 209550"/>
                <a:gd name="connsiteY2" fmla="*/ 117729 h 161925"/>
                <a:gd name="connsiteX3" fmla="*/ 113437 w 209550"/>
                <a:gd name="connsiteY3" fmla="*/ 117729 h 161925"/>
                <a:gd name="connsiteX4" fmla="*/ 185922 w 209550"/>
                <a:gd name="connsiteY4" fmla="*/ 45244 h 161925"/>
                <a:gd name="connsiteX5" fmla="*/ 185922 w 209550"/>
                <a:gd name="connsiteY5" fmla="*/ 64770 h 161925"/>
                <a:gd name="connsiteX6" fmla="*/ 189065 w 209550"/>
                <a:gd name="connsiteY6" fmla="*/ 71152 h 161925"/>
                <a:gd name="connsiteX7" fmla="*/ 208210 w 209550"/>
                <a:gd name="connsiteY7" fmla="*/ 62865 h 161925"/>
                <a:gd name="connsiteX8" fmla="*/ 208210 w 209550"/>
                <a:gd name="connsiteY8" fmla="*/ 18288 h 161925"/>
                <a:gd name="connsiteX9" fmla="*/ 197066 w 209550"/>
                <a:gd name="connsiteY9" fmla="*/ 7144 h 161925"/>
                <a:gd name="connsiteX10" fmla="*/ 150584 w 209550"/>
                <a:gd name="connsiteY10" fmla="*/ 7144 h 161925"/>
                <a:gd name="connsiteX11" fmla="*/ 144202 w 209550"/>
                <a:gd name="connsiteY11" fmla="*/ 10287 h 161925"/>
                <a:gd name="connsiteX12" fmla="*/ 152489 w 209550"/>
                <a:gd name="connsiteY12" fmla="*/ 29432 h 161925"/>
                <a:gd name="connsiteX13" fmla="*/ 170205 w 209550"/>
                <a:gd name="connsiteY13" fmla="*/ 29432 h 161925"/>
                <a:gd name="connsiteX14" fmla="*/ 107912 w 209550"/>
                <a:gd name="connsiteY14" fmla="*/ 91726 h 161925"/>
                <a:gd name="connsiteX15" fmla="*/ 91148 w 209550"/>
                <a:gd name="connsiteY15" fmla="*/ 74962 h 161925"/>
                <a:gd name="connsiteX16" fmla="*/ 80004 w 209550"/>
                <a:gd name="connsiteY16" fmla="*/ 74962 h 161925"/>
                <a:gd name="connsiteX17" fmla="*/ 9519 w 209550"/>
                <a:gd name="connsiteY17" fmla="*/ 145447 h 161925"/>
                <a:gd name="connsiteX18" fmla="*/ 7233 w 209550"/>
                <a:gd name="connsiteY18" fmla="*/ 152209 h 161925"/>
                <a:gd name="connsiteX19" fmla="*/ 26568 w 209550"/>
                <a:gd name="connsiteY19" fmla="*/ 159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161925">
                  <a:moveTo>
                    <a:pt x="26568" y="159925"/>
                  </a:moveTo>
                  <a:lnTo>
                    <a:pt x="85528" y="100965"/>
                  </a:lnTo>
                  <a:lnTo>
                    <a:pt x="102292" y="117729"/>
                  </a:lnTo>
                  <a:cubicBezTo>
                    <a:pt x="105340" y="120777"/>
                    <a:pt x="110388" y="120777"/>
                    <a:pt x="113437" y="117729"/>
                  </a:cubicBezTo>
                  <a:lnTo>
                    <a:pt x="185922" y="45244"/>
                  </a:lnTo>
                  <a:lnTo>
                    <a:pt x="185922" y="64770"/>
                  </a:lnTo>
                  <a:cubicBezTo>
                    <a:pt x="185922" y="67246"/>
                    <a:pt x="187065" y="69723"/>
                    <a:pt x="189065" y="71152"/>
                  </a:cubicBezTo>
                  <a:cubicBezTo>
                    <a:pt x="198209" y="77915"/>
                    <a:pt x="208210" y="71533"/>
                    <a:pt x="208210" y="62865"/>
                  </a:cubicBezTo>
                  <a:lnTo>
                    <a:pt x="208210" y="18288"/>
                  </a:lnTo>
                  <a:cubicBezTo>
                    <a:pt x="208210" y="12097"/>
                    <a:pt x="203162" y="7144"/>
                    <a:pt x="197066" y="7144"/>
                  </a:cubicBezTo>
                  <a:lnTo>
                    <a:pt x="150584" y="7144"/>
                  </a:lnTo>
                  <a:cubicBezTo>
                    <a:pt x="148107" y="7144"/>
                    <a:pt x="145631" y="8287"/>
                    <a:pt x="144202" y="10287"/>
                  </a:cubicBezTo>
                  <a:cubicBezTo>
                    <a:pt x="137439" y="19431"/>
                    <a:pt x="143821" y="29432"/>
                    <a:pt x="152489" y="29432"/>
                  </a:cubicBezTo>
                  <a:lnTo>
                    <a:pt x="170205" y="29432"/>
                  </a:lnTo>
                  <a:lnTo>
                    <a:pt x="107912" y="91726"/>
                  </a:lnTo>
                  <a:lnTo>
                    <a:pt x="91148" y="74962"/>
                  </a:lnTo>
                  <a:cubicBezTo>
                    <a:pt x="88100" y="71914"/>
                    <a:pt x="83052" y="71914"/>
                    <a:pt x="80004" y="74962"/>
                  </a:cubicBezTo>
                  <a:lnTo>
                    <a:pt x="9519" y="145447"/>
                  </a:lnTo>
                  <a:cubicBezTo>
                    <a:pt x="7709" y="147256"/>
                    <a:pt x="6852" y="149733"/>
                    <a:pt x="7233" y="152209"/>
                  </a:cubicBezTo>
                  <a:cubicBezTo>
                    <a:pt x="8852" y="163544"/>
                    <a:pt x="20377" y="166116"/>
                    <a:pt x="26568" y="159925"/>
                  </a:cubicBezTo>
                  <a:close/>
                </a:path>
              </a:pathLst>
            </a:custGeom>
            <a:grpFill/>
            <a:ln w="9525" cap="flat">
              <a:noFill/>
              <a:prstDash val="solid"/>
              <a:miter/>
            </a:ln>
          </p:spPr>
          <p:txBody>
            <a:bodyPr rtlCol="0" anchor="ctr"/>
            <a:lstStyle/>
            <a:p>
              <a:endParaRPr lang="ko-KR" altLang="en-US"/>
            </a:p>
          </p:txBody>
        </p:sp>
        <p:sp>
          <p:nvSpPr>
            <p:cNvPr id="55" name="자유형: 도형 54">
              <a:extLst>
                <a:ext uri="{FF2B5EF4-FFF2-40B4-BE49-F238E27FC236}">
                  <a16:creationId xmlns:a16="http://schemas.microsoft.com/office/drawing/2014/main" id="{D67278B2-A090-4136-BCAC-02D84D0262C2}"/>
                </a:ext>
              </a:extLst>
            </p:cNvPr>
            <p:cNvSpPr/>
            <p:nvPr/>
          </p:nvSpPr>
          <p:spPr>
            <a:xfrm>
              <a:off x="797995" y="1807749"/>
              <a:ext cx="95250" cy="104775"/>
            </a:xfrm>
            <a:custGeom>
              <a:avLst/>
              <a:gdLst>
                <a:gd name="connsiteX0" fmla="*/ 18288 w 95250"/>
                <a:gd name="connsiteY0" fmla="*/ 97822 h 104775"/>
                <a:gd name="connsiteX1" fmla="*/ 85154 w 95250"/>
                <a:gd name="connsiteY1" fmla="*/ 97822 h 104775"/>
                <a:gd name="connsiteX2" fmla="*/ 96298 w 95250"/>
                <a:gd name="connsiteY2" fmla="*/ 86677 h 104775"/>
                <a:gd name="connsiteX3" fmla="*/ 96298 w 95250"/>
                <a:gd name="connsiteY3" fmla="*/ 18288 h 104775"/>
                <a:gd name="connsiteX4" fmla="*/ 85154 w 95250"/>
                <a:gd name="connsiteY4" fmla="*/ 7144 h 104775"/>
                <a:gd name="connsiteX5" fmla="*/ 18288 w 95250"/>
                <a:gd name="connsiteY5" fmla="*/ 7144 h 104775"/>
                <a:gd name="connsiteX6" fmla="*/ 7144 w 95250"/>
                <a:gd name="connsiteY6" fmla="*/ 18288 h 104775"/>
                <a:gd name="connsiteX7" fmla="*/ 7144 w 95250"/>
                <a:gd name="connsiteY7" fmla="*/ 86677 h 104775"/>
                <a:gd name="connsiteX8" fmla="*/ 18288 w 95250"/>
                <a:gd name="connsiteY8" fmla="*/ 97822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04775">
                  <a:moveTo>
                    <a:pt x="18288" y="97822"/>
                  </a:moveTo>
                  <a:lnTo>
                    <a:pt x="85154" y="97822"/>
                  </a:lnTo>
                  <a:cubicBezTo>
                    <a:pt x="91345" y="97822"/>
                    <a:pt x="96298" y="92869"/>
                    <a:pt x="96298" y="86677"/>
                  </a:cubicBezTo>
                  <a:lnTo>
                    <a:pt x="96298" y="18288"/>
                  </a:lnTo>
                  <a:cubicBezTo>
                    <a:pt x="96298" y="12097"/>
                    <a:pt x="91345" y="7144"/>
                    <a:pt x="85154" y="7144"/>
                  </a:cubicBezTo>
                  <a:lnTo>
                    <a:pt x="18288" y="7144"/>
                  </a:lnTo>
                  <a:cubicBezTo>
                    <a:pt x="12097" y="7144"/>
                    <a:pt x="7144" y="12097"/>
                    <a:pt x="7144" y="18288"/>
                  </a:cubicBezTo>
                  <a:lnTo>
                    <a:pt x="7144" y="86677"/>
                  </a:lnTo>
                  <a:cubicBezTo>
                    <a:pt x="7144" y="92773"/>
                    <a:pt x="12097" y="97822"/>
                    <a:pt x="18288" y="97822"/>
                  </a:cubicBezTo>
                  <a:close/>
                </a:path>
              </a:pathLst>
            </a:custGeom>
            <a:grpFill/>
            <a:ln w="9525" cap="flat">
              <a:noFill/>
              <a:prstDash val="solid"/>
              <a:miter/>
            </a:ln>
          </p:spPr>
          <p:txBody>
            <a:bodyPr rtlCol="0" anchor="ctr"/>
            <a:lstStyle/>
            <a:p>
              <a:endParaRPr lang="ko-KR" altLang="en-US"/>
            </a:p>
          </p:txBody>
        </p:sp>
        <p:sp>
          <p:nvSpPr>
            <p:cNvPr id="56" name="자유형: 도형 55">
              <a:extLst>
                <a:ext uri="{FF2B5EF4-FFF2-40B4-BE49-F238E27FC236}">
                  <a16:creationId xmlns:a16="http://schemas.microsoft.com/office/drawing/2014/main" id="{32E2FEEA-03B7-40D1-B418-E9D9A90CC4CB}"/>
                </a:ext>
              </a:extLst>
            </p:cNvPr>
            <p:cNvSpPr/>
            <p:nvPr/>
          </p:nvSpPr>
          <p:spPr>
            <a:xfrm>
              <a:off x="909438" y="1740884"/>
              <a:ext cx="95250" cy="171450"/>
            </a:xfrm>
            <a:custGeom>
              <a:avLst/>
              <a:gdLst>
                <a:gd name="connsiteX0" fmla="*/ 85153 w 95250"/>
                <a:gd name="connsiteY0" fmla="*/ 7144 h 171450"/>
                <a:gd name="connsiteX1" fmla="*/ 18288 w 95250"/>
                <a:gd name="connsiteY1" fmla="*/ 7144 h 171450"/>
                <a:gd name="connsiteX2" fmla="*/ 7144 w 95250"/>
                <a:gd name="connsiteY2" fmla="*/ 18288 h 171450"/>
                <a:gd name="connsiteX3" fmla="*/ 7144 w 95250"/>
                <a:gd name="connsiteY3" fmla="*/ 153543 h 171450"/>
                <a:gd name="connsiteX4" fmla="*/ 18288 w 95250"/>
                <a:gd name="connsiteY4" fmla="*/ 164687 h 171450"/>
                <a:gd name="connsiteX5" fmla="*/ 85153 w 95250"/>
                <a:gd name="connsiteY5" fmla="*/ 164687 h 171450"/>
                <a:gd name="connsiteX6" fmla="*/ 96298 w 95250"/>
                <a:gd name="connsiteY6" fmla="*/ 153543 h 171450"/>
                <a:gd name="connsiteX7" fmla="*/ 96298 w 95250"/>
                <a:gd name="connsiteY7" fmla="*/ 18288 h 171450"/>
                <a:gd name="connsiteX8" fmla="*/ 85153 w 95250"/>
                <a:gd name="connsiteY8" fmla="*/ 714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71450">
                  <a:moveTo>
                    <a:pt x="85153" y="7144"/>
                  </a:moveTo>
                  <a:lnTo>
                    <a:pt x="18288" y="7144"/>
                  </a:lnTo>
                  <a:cubicBezTo>
                    <a:pt x="12097" y="7144"/>
                    <a:pt x="7144" y="12097"/>
                    <a:pt x="7144" y="18288"/>
                  </a:cubicBezTo>
                  <a:lnTo>
                    <a:pt x="7144" y="153543"/>
                  </a:lnTo>
                  <a:cubicBezTo>
                    <a:pt x="7144" y="159734"/>
                    <a:pt x="12097" y="164687"/>
                    <a:pt x="18288" y="164687"/>
                  </a:cubicBezTo>
                  <a:lnTo>
                    <a:pt x="85153" y="164687"/>
                  </a:lnTo>
                  <a:cubicBezTo>
                    <a:pt x="91345" y="164687"/>
                    <a:pt x="96298" y="159734"/>
                    <a:pt x="96298" y="153543"/>
                  </a:cubicBezTo>
                  <a:lnTo>
                    <a:pt x="96298" y="18288"/>
                  </a:lnTo>
                  <a:cubicBezTo>
                    <a:pt x="96298" y="12192"/>
                    <a:pt x="91345" y="7144"/>
                    <a:pt x="85153" y="7144"/>
                  </a:cubicBezTo>
                  <a:close/>
                </a:path>
              </a:pathLst>
            </a:custGeom>
            <a:grpFill/>
            <a:ln w="9525" cap="flat">
              <a:noFill/>
              <a:prstDash val="solid"/>
              <a:miter/>
            </a:ln>
          </p:spPr>
          <p:txBody>
            <a:bodyPr rtlCol="0" anchor="ctr"/>
            <a:lstStyle/>
            <a:p>
              <a:endParaRPr lang="ko-KR" altLang="en-US"/>
            </a:p>
          </p:txBody>
        </p:sp>
        <p:sp>
          <p:nvSpPr>
            <p:cNvPr id="57" name="자유형: 도형 56">
              <a:extLst>
                <a:ext uri="{FF2B5EF4-FFF2-40B4-BE49-F238E27FC236}">
                  <a16:creationId xmlns:a16="http://schemas.microsoft.com/office/drawing/2014/main" id="{DFBF8D9D-EDF6-4CAF-90AE-F4B430F402B0}"/>
                </a:ext>
              </a:extLst>
            </p:cNvPr>
            <p:cNvSpPr/>
            <p:nvPr/>
          </p:nvSpPr>
          <p:spPr>
            <a:xfrm>
              <a:off x="998589" y="1607534"/>
              <a:ext cx="142875" cy="304800"/>
            </a:xfrm>
            <a:custGeom>
              <a:avLst/>
              <a:gdLst>
                <a:gd name="connsiteX0" fmla="*/ 18291 w 142875"/>
                <a:gd name="connsiteY0" fmla="*/ 118205 h 304800"/>
                <a:gd name="connsiteX1" fmla="*/ 29435 w 142875"/>
                <a:gd name="connsiteY1" fmla="*/ 118205 h 304800"/>
                <a:gd name="connsiteX2" fmla="*/ 29435 w 142875"/>
                <a:gd name="connsiteY2" fmla="*/ 286893 h 304800"/>
                <a:gd name="connsiteX3" fmla="*/ 40580 w 142875"/>
                <a:gd name="connsiteY3" fmla="*/ 298037 h 304800"/>
                <a:gd name="connsiteX4" fmla="*/ 108207 w 142875"/>
                <a:gd name="connsiteY4" fmla="*/ 298037 h 304800"/>
                <a:gd name="connsiteX5" fmla="*/ 119352 w 142875"/>
                <a:gd name="connsiteY5" fmla="*/ 286893 h 304800"/>
                <a:gd name="connsiteX6" fmla="*/ 119352 w 142875"/>
                <a:gd name="connsiteY6" fmla="*/ 118205 h 304800"/>
                <a:gd name="connsiteX7" fmla="*/ 130496 w 142875"/>
                <a:gd name="connsiteY7" fmla="*/ 118205 h 304800"/>
                <a:gd name="connsiteX8" fmla="*/ 140211 w 142875"/>
                <a:gd name="connsiteY8" fmla="*/ 112490 h 304800"/>
                <a:gd name="connsiteX9" fmla="*/ 139926 w 142875"/>
                <a:gd name="connsiteY9" fmla="*/ 101156 h 304800"/>
                <a:gd name="connsiteX10" fmla="*/ 83442 w 142875"/>
                <a:gd name="connsiteY10" fmla="*/ 12002 h 304800"/>
                <a:gd name="connsiteX11" fmla="*/ 64583 w 142875"/>
                <a:gd name="connsiteY11" fmla="*/ 12002 h 304800"/>
                <a:gd name="connsiteX12" fmla="*/ 8861 w 142875"/>
                <a:gd name="connsiteY12" fmla="*/ 101156 h 304800"/>
                <a:gd name="connsiteX13" fmla="*/ 8576 w 142875"/>
                <a:gd name="connsiteY13" fmla="*/ 112490 h 304800"/>
                <a:gd name="connsiteX14" fmla="*/ 18291 w 142875"/>
                <a:gd name="connsiteY14" fmla="*/ 118205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2875" h="304800">
                  <a:moveTo>
                    <a:pt x="18291" y="118205"/>
                  </a:moveTo>
                  <a:lnTo>
                    <a:pt x="29435" y="118205"/>
                  </a:lnTo>
                  <a:lnTo>
                    <a:pt x="29435" y="286893"/>
                  </a:lnTo>
                  <a:cubicBezTo>
                    <a:pt x="29435" y="293084"/>
                    <a:pt x="34388" y="298037"/>
                    <a:pt x="40580" y="298037"/>
                  </a:cubicBezTo>
                  <a:lnTo>
                    <a:pt x="108207" y="298037"/>
                  </a:lnTo>
                  <a:cubicBezTo>
                    <a:pt x="114398" y="298037"/>
                    <a:pt x="119352" y="293084"/>
                    <a:pt x="119352" y="286893"/>
                  </a:cubicBezTo>
                  <a:lnTo>
                    <a:pt x="119352" y="118205"/>
                  </a:lnTo>
                  <a:lnTo>
                    <a:pt x="130496" y="118205"/>
                  </a:lnTo>
                  <a:cubicBezTo>
                    <a:pt x="134591" y="118205"/>
                    <a:pt x="138306" y="116014"/>
                    <a:pt x="140211" y="112490"/>
                  </a:cubicBezTo>
                  <a:cubicBezTo>
                    <a:pt x="142212" y="108966"/>
                    <a:pt x="142021" y="104585"/>
                    <a:pt x="139926" y="101156"/>
                  </a:cubicBezTo>
                  <a:lnTo>
                    <a:pt x="83442" y="12002"/>
                  </a:lnTo>
                  <a:cubicBezTo>
                    <a:pt x="79346" y="5524"/>
                    <a:pt x="68583" y="5524"/>
                    <a:pt x="64583" y="12002"/>
                  </a:cubicBezTo>
                  <a:lnTo>
                    <a:pt x="8861" y="101156"/>
                  </a:lnTo>
                  <a:cubicBezTo>
                    <a:pt x="6671" y="104585"/>
                    <a:pt x="6575" y="108966"/>
                    <a:pt x="8576" y="112490"/>
                  </a:cubicBezTo>
                  <a:cubicBezTo>
                    <a:pt x="10481" y="116014"/>
                    <a:pt x="14291" y="118205"/>
                    <a:pt x="18291" y="118205"/>
                  </a:cubicBezTo>
                  <a:close/>
                </a:path>
              </a:pathLst>
            </a:custGeom>
            <a:grpFill/>
            <a:ln w="9525" cap="flat">
              <a:noFill/>
              <a:prstDash val="solid"/>
              <a:miter/>
            </a:ln>
          </p:spPr>
          <p:txBody>
            <a:bodyPr rtlCol="0" anchor="ctr"/>
            <a:lstStyle/>
            <a:p>
              <a:endParaRPr lang="ko-KR" altLang="en-US"/>
            </a:p>
          </p:txBody>
        </p:sp>
        <p:sp>
          <p:nvSpPr>
            <p:cNvPr id="58" name="자유형: 도형 57">
              <a:extLst>
                <a:ext uri="{FF2B5EF4-FFF2-40B4-BE49-F238E27FC236}">
                  <a16:creationId xmlns:a16="http://schemas.microsoft.com/office/drawing/2014/main" id="{B0252495-1259-4304-BF74-B6E76C7DEA3A}"/>
                </a:ext>
              </a:extLst>
            </p:cNvPr>
            <p:cNvSpPr/>
            <p:nvPr/>
          </p:nvSpPr>
          <p:spPr>
            <a:xfrm>
              <a:off x="752656" y="1562597"/>
              <a:ext cx="390525" cy="390525"/>
            </a:xfrm>
            <a:custGeom>
              <a:avLst/>
              <a:gdLst>
                <a:gd name="connsiteX0" fmla="*/ 376142 w 390525"/>
                <a:gd name="connsiteY0" fmla="*/ 365262 h 390525"/>
                <a:gd name="connsiteX1" fmla="*/ 29432 w 390525"/>
                <a:gd name="connsiteY1" fmla="*/ 365262 h 390525"/>
                <a:gd name="connsiteX2" fmla="*/ 29432 w 390525"/>
                <a:gd name="connsiteY2" fmla="*/ 18552 h 390525"/>
                <a:gd name="connsiteX3" fmla="*/ 19526 w 390525"/>
                <a:gd name="connsiteY3" fmla="*/ 7218 h 390525"/>
                <a:gd name="connsiteX4" fmla="*/ 7144 w 390525"/>
                <a:gd name="connsiteY4" fmla="*/ 18267 h 390525"/>
                <a:gd name="connsiteX5" fmla="*/ 7144 w 390525"/>
                <a:gd name="connsiteY5" fmla="*/ 376407 h 390525"/>
                <a:gd name="connsiteX6" fmla="*/ 18288 w 390525"/>
                <a:gd name="connsiteY6" fmla="*/ 387551 h 390525"/>
                <a:gd name="connsiteX7" fmla="*/ 376428 w 390525"/>
                <a:gd name="connsiteY7" fmla="*/ 387551 h 390525"/>
                <a:gd name="connsiteX8" fmla="*/ 387477 w 390525"/>
                <a:gd name="connsiteY8" fmla="*/ 375168 h 390525"/>
                <a:gd name="connsiteX9" fmla="*/ 376142 w 390525"/>
                <a:gd name="connsiteY9" fmla="*/ 365262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 h="390525">
                  <a:moveTo>
                    <a:pt x="376142" y="365262"/>
                  </a:moveTo>
                  <a:lnTo>
                    <a:pt x="29432" y="365262"/>
                  </a:lnTo>
                  <a:lnTo>
                    <a:pt x="29432" y="18552"/>
                  </a:lnTo>
                  <a:cubicBezTo>
                    <a:pt x="29432" y="12837"/>
                    <a:pt x="25241" y="7789"/>
                    <a:pt x="19526" y="7218"/>
                  </a:cubicBezTo>
                  <a:cubicBezTo>
                    <a:pt x="12764" y="6456"/>
                    <a:pt x="7144" y="11694"/>
                    <a:pt x="7144" y="18267"/>
                  </a:cubicBezTo>
                  <a:lnTo>
                    <a:pt x="7144" y="376407"/>
                  </a:lnTo>
                  <a:cubicBezTo>
                    <a:pt x="7144" y="382598"/>
                    <a:pt x="12097" y="387551"/>
                    <a:pt x="18288" y="387551"/>
                  </a:cubicBezTo>
                  <a:lnTo>
                    <a:pt x="376428" y="387551"/>
                  </a:lnTo>
                  <a:cubicBezTo>
                    <a:pt x="383000" y="387551"/>
                    <a:pt x="388239" y="381836"/>
                    <a:pt x="387477" y="375168"/>
                  </a:cubicBezTo>
                  <a:cubicBezTo>
                    <a:pt x="386906" y="369453"/>
                    <a:pt x="381857" y="365262"/>
                    <a:pt x="376142" y="365262"/>
                  </a:cubicBezTo>
                  <a:close/>
                </a:path>
              </a:pathLst>
            </a:custGeom>
            <a:grpFill/>
            <a:ln w="9525" cap="flat">
              <a:noFill/>
              <a:prstDash val="solid"/>
              <a:miter/>
            </a:ln>
          </p:spPr>
          <p:txBody>
            <a:bodyPr rtlCol="0" anchor="ctr"/>
            <a:lstStyle/>
            <a:p>
              <a:endParaRPr lang="ko-KR" altLang="en-US"/>
            </a:p>
          </p:txBody>
        </p:sp>
      </p:grpSp>
      <p:sp>
        <p:nvSpPr>
          <p:cNvPr id="33" name="타원 43">
            <a:extLst>
              <a:ext uri="{FF2B5EF4-FFF2-40B4-BE49-F238E27FC236}">
                <a16:creationId xmlns:a16="http://schemas.microsoft.com/office/drawing/2014/main" id="{70C049C0-C595-4CBC-B5A6-E331057000B0}"/>
              </a:ext>
            </a:extLst>
          </p:cNvPr>
          <p:cNvSpPr/>
          <p:nvPr/>
        </p:nvSpPr>
        <p:spPr>
          <a:xfrm>
            <a:off x="932336" y="2801191"/>
            <a:ext cx="1131551" cy="1131551"/>
          </a:xfrm>
          <a:prstGeom prst="ellipse">
            <a:avLst/>
          </a:pr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5" name="그룹 127">
            <a:extLst>
              <a:ext uri="{FF2B5EF4-FFF2-40B4-BE49-F238E27FC236}">
                <a16:creationId xmlns:a16="http://schemas.microsoft.com/office/drawing/2014/main" id="{568BF04A-C4B3-4C91-B7FA-597A5B78D954}"/>
              </a:ext>
            </a:extLst>
          </p:cNvPr>
          <p:cNvGrpSpPr/>
          <p:nvPr/>
        </p:nvGrpSpPr>
        <p:grpSpPr>
          <a:xfrm>
            <a:off x="1239789" y="3123142"/>
            <a:ext cx="516644" cy="475445"/>
            <a:chOff x="8137437" y="2235850"/>
            <a:chExt cx="390763" cy="388476"/>
          </a:xfrm>
          <a:solidFill>
            <a:schemeClr val="bg1"/>
          </a:solidFill>
        </p:grpSpPr>
        <p:sp>
          <p:nvSpPr>
            <p:cNvPr id="36" name="자유형: 도형 128">
              <a:extLst>
                <a:ext uri="{FF2B5EF4-FFF2-40B4-BE49-F238E27FC236}">
                  <a16:creationId xmlns:a16="http://schemas.microsoft.com/office/drawing/2014/main" id="{564DC7C7-067E-47A4-8C52-2AAEE44F0F4A}"/>
                </a:ext>
              </a:extLst>
            </p:cNvPr>
            <p:cNvSpPr/>
            <p:nvPr/>
          </p:nvSpPr>
          <p:spPr>
            <a:xfrm>
              <a:off x="8137437" y="2235850"/>
              <a:ext cx="209550" cy="228600"/>
            </a:xfrm>
            <a:custGeom>
              <a:avLst/>
              <a:gdLst>
                <a:gd name="connsiteX0" fmla="*/ 104251 w 209550"/>
                <a:gd name="connsiteY0" fmla="*/ 230267 h 228600"/>
                <a:gd name="connsiteX1" fmla="*/ 104251 w 209550"/>
                <a:gd name="connsiteY1" fmla="*/ 127302 h 228600"/>
                <a:gd name="connsiteX2" fmla="*/ 144542 w 209550"/>
                <a:gd name="connsiteY2" fmla="*/ 92821 h 228600"/>
                <a:gd name="connsiteX3" fmla="*/ 182451 w 209550"/>
                <a:gd name="connsiteY3" fmla="*/ 54912 h 228600"/>
                <a:gd name="connsiteX4" fmla="*/ 203787 w 209550"/>
                <a:gd name="connsiteY4" fmla="*/ 37862 h 228600"/>
                <a:gd name="connsiteX5" fmla="*/ 199120 w 209550"/>
                <a:gd name="connsiteY5" fmla="*/ 35766 h 228600"/>
                <a:gd name="connsiteX6" fmla="*/ 140732 w 209550"/>
                <a:gd name="connsiteY6" fmla="*/ 35385 h 228600"/>
                <a:gd name="connsiteX7" fmla="*/ 122348 w 209550"/>
                <a:gd name="connsiteY7" fmla="*/ 30623 h 228600"/>
                <a:gd name="connsiteX8" fmla="*/ 102155 w 209550"/>
                <a:gd name="connsiteY8" fmla="*/ 10430 h 228600"/>
                <a:gd name="connsiteX9" fmla="*/ 86439 w 209550"/>
                <a:gd name="connsiteY9" fmla="*/ 10430 h 228600"/>
                <a:gd name="connsiteX10" fmla="*/ 10430 w 209550"/>
                <a:gd name="connsiteY10" fmla="*/ 86439 h 228600"/>
                <a:gd name="connsiteX11" fmla="*/ 10430 w 209550"/>
                <a:gd name="connsiteY11" fmla="*/ 102156 h 228600"/>
                <a:gd name="connsiteX12" fmla="*/ 41005 w 209550"/>
                <a:gd name="connsiteY12" fmla="*/ 132731 h 228600"/>
                <a:gd name="connsiteX13" fmla="*/ 70628 w 209550"/>
                <a:gd name="connsiteY13" fmla="*/ 196548 h 228600"/>
                <a:gd name="connsiteX14" fmla="*/ 104251 w 209550"/>
                <a:gd name="connsiteY14" fmla="*/ 2302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550" h="228600">
                  <a:moveTo>
                    <a:pt x="104251" y="230267"/>
                  </a:moveTo>
                  <a:lnTo>
                    <a:pt x="104251" y="127302"/>
                  </a:lnTo>
                  <a:cubicBezTo>
                    <a:pt x="104251" y="105013"/>
                    <a:pt x="124253" y="89392"/>
                    <a:pt x="144542" y="92821"/>
                  </a:cubicBezTo>
                  <a:lnTo>
                    <a:pt x="182451" y="54912"/>
                  </a:lnTo>
                  <a:cubicBezTo>
                    <a:pt x="188833" y="48530"/>
                    <a:pt x="196072" y="42815"/>
                    <a:pt x="203787" y="37862"/>
                  </a:cubicBezTo>
                  <a:lnTo>
                    <a:pt x="199120" y="35766"/>
                  </a:lnTo>
                  <a:cubicBezTo>
                    <a:pt x="179022" y="26622"/>
                    <a:pt x="154352" y="31385"/>
                    <a:pt x="140732" y="35385"/>
                  </a:cubicBezTo>
                  <a:cubicBezTo>
                    <a:pt x="134159" y="37290"/>
                    <a:pt x="127206" y="35481"/>
                    <a:pt x="122348" y="30623"/>
                  </a:cubicBezTo>
                  <a:lnTo>
                    <a:pt x="102155" y="10430"/>
                  </a:lnTo>
                  <a:cubicBezTo>
                    <a:pt x="97774" y="6048"/>
                    <a:pt x="90725" y="6048"/>
                    <a:pt x="86439" y="10430"/>
                  </a:cubicBezTo>
                  <a:lnTo>
                    <a:pt x="10430" y="86439"/>
                  </a:lnTo>
                  <a:cubicBezTo>
                    <a:pt x="6048" y="90821"/>
                    <a:pt x="6048" y="97869"/>
                    <a:pt x="10430" y="102156"/>
                  </a:cubicBezTo>
                  <a:lnTo>
                    <a:pt x="41005" y="132731"/>
                  </a:lnTo>
                  <a:cubicBezTo>
                    <a:pt x="42148" y="155686"/>
                    <a:pt x="54245" y="180165"/>
                    <a:pt x="70628" y="196548"/>
                  </a:cubicBezTo>
                  <a:cubicBezTo>
                    <a:pt x="70628" y="196739"/>
                    <a:pt x="87201" y="213217"/>
                    <a:pt x="104251" y="230267"/>
                  </a:cubicBezTo>
                  <a:close/>
                </a:path>
              </a:pathLst>
            </a:custGeom>
            <a:grpFill/>
            <a:ln w="9525" cap="flat">
              <a:noFill/>
              <a:prstDash val="solid"/>
              <a:miter/>
            </a:ln>
          </p:spPr>
          <p:txBody>
            <a:bodyPr rtlCol="0" anchor="ctr"/>
            <a:lstStyle/>
            <a:p>
              <a:endParaRPr lang="ko-KR" altLang="en-US"/>
            </a:p>
          </p:txBody>
        </p:sp>
        <p:sp>
          <p:nvSpPr>
            <p:cNvPr id="37" name="자유형: 도형 129">
              <a:extLst>
                <a:ext uri="{FF2B5EF4-FFF2-40B4-BE49-F238E27FC236}">
                  <a16:creationId xmlns:a16="http://schemas.microsoft.com/office/drawing/2014/main" id="{928FCD6A-C6FF-42B9-A78A-47BC9490C1E5}"/>
                </a:ext>
              </a:extLst>
            </p:cNvPr>
            <p:cNvSpPr/>
            <p:nvPr/>
          </p:nvSpPr>
          <p:spPr>
            <a:xfrm>
              <a:off x="8328175" y="2236398"/>
              <a:ext cx="200025" cy="247650"/>
            </a:xfrm>
            <a:custGeom>
              <a:avLst/>
              <a:gdLst>
                <a:gd name="connsiteX0" fmla="*/ 192691 w 200025"/>
                <a:gd name="connsiteY0" fmla="*/ 101798 h 247650"/>
                <a:gd name="connsiteX1" fmla="*/ 192691 w 200025"/>
                <a:gd name="connsiteY1" fmla="*/ 86082 h 247650"/>
                <a:gd name="connsiteX2" fmla="*/ 116967 w 200025"/>
                <a:gd name="connsiteY2" fmla="*/ 10359 h 247650"/>
                <a:gd name="connsiteX3" fmla="*/ 101251 w 200025"/>
                <a:gd name="connsiteY3" fmla="*/ 10359 h 247650"/>
                <a:gd name="connsiteX4" fmla="*/ 70771 w 200025"/>
                <a:gd name="connsiteY4" fmla="*/ 40838 h 247650"/>
                <a:gd name="connsiteX5" fmla="*/ 7144 w 200025"/>
                <a:gd name="connsiteY5" fmla="*/ 70366 h 247650"/>
                <a:gd name="connsiteX6" fmla="*/ 24289 w 200025"/>
                <a:gd name="connsiteY6" fmla="*/ 84749 h 247650"/>
                <a:gd name="connsiteX7" fmla="*/ 76105 w 200025"/>
                <a:gd name="connsiteY7" fmla="*/ 114562 h 247650"/>
                <a:gd name="connsiteX8" fmla="*/ 76105 w 200025"/>
                <a:gd name="connsiteY8" fmla="*/ 117991 h 247650"/>
                <a:gd name="connsiteX9" fmla="*/ 122873 w 200025"/>
                <a:gd name="connsiteY9" fmla="*/ 150567 h 247650"/>
                <a:gd name="connsiteX10" fmla="*/ 122873 w 200025"/>
                <a:gd name="connsiteY10" fmla="*/ 211241 h 247650"/>
                <a:gd name="connsiteX11" fmla="*/ 131064 w 200025"/>
                <a:gd name="connsiteY11" fmla="*/ 245340 h 247650"/>
                <a:gd name="connsiteX12" fmla="*/ 148304 w 200025"/>
                <a:gd name="connsiteY12" fmla="*/ 240292 h 247650"/>
                <a:gd name="connsiteX13" fmla="*/ 167354 w 200025"/>
                <a:gd name="connsiteY13" fmla="*/ 198382 h 247650"/>
                <a:gd name="connsiteX14" fmla="*/ 167736 w 200025"/>
                <a:gd name="connsiteY14" fmla="*/ 140184 h 247650"/>
                <a:gd name="connsiteX15" fmla="*/ 172498 w 200025"/>
                <a:gd name="connsiteY15" fmla="*/ 121896 h 247650"/>
                <a:gd name="connsiteX16" fmla="*/ 192691 w 200025"/>
                <a:gd name="connsiteY16" fmla="*/ 10179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25" h="247650">
                  <a:moveTo>
                    <a:pt x="192691" y="101798"/>
                  </a:moveTo>
                  <a:cubicBezTo>
                    <a:pt x="196977" y="97512"/>
                    <a:pt x="196977" y="90464"/>
                    <a:pt x="192691" y="86082"/>
                  </a:cubicBezTo>
                  <a:lnTo>
                    <a:pt x="116967" y="10359"/>
                  </a:lnTo>
                  <a:cubicBezTo>
                    <a:pt x="112586" y="6072"/>
                    <a:pt x="105633" y="6072"/>
                    <a:pt x="101251" y="10359"/>
                  </a:cubicBezTo>
                  <a:lnTo>
                    <a:pt x="70771" y="40838"/>
                  </a:lnTo>
                  <a:cubicBezTo>
                    <a:pt x="47911" y="41981"/>
                    <a:pt x="23527" y="53983"/>
                    <a:pt x="7144" y="70366"/>
                  </a:cubicBezTo>
                  <a:cubicBezTo>
                    <a:pt x="13811" y="72843"/>
                    <a:pt x="19908" y="77605"/>
                    <a:pt x="24289" y="84749"/>
                  </a:cubicBezTo>
                  <a:cubicBezTo>
                    <a:pt x="47530" y="71033"/>
                    <a:pt x="76105" y="88559"/>
                    <a:pt x="76105" y="114562"/>
                  </a:cubicBezTo>
                  <a:lnTo>
                    <a:pt x="76105" y="117991"/>
                  </a:lnTo>
                  <a:cubicBezTo>
                    <a:pt x="98584" y="109323"/>
                    <a:pt x="122873" y="126182"/>
                    <a:pt x="122873" y="150567"/>
                  </a:cubicBezTo>
                  <a:lnTo>
                    <a:pt x="122873" y="211241"/>
                  </a:lnTo>
                  <a:cubicBezTo>
                    <a:pt x="123063" y="224480"/>
                    <a:pt x="124492" y="238673"/>
                    <a:pt x="131064" y="245340"/>
                  </a:cubicBezTo>
                  <a:cubicBezTo>
                    <a:pt x="137446" y="251722"/>
                    <a:pt x="145923" y="245435"/>
                    <a:pt x="148304" y="240292"/>
                  </a:cubicBezTo>
                  <a:lnTo>
                    <a:pt x="167354" y="198382"/>
                  </a:lnTo>
                  <a:cubicBezTo>
                    <a:pt x="176499" y="178380"/>
                    <a:pt x="171641" y="153710"/>
                    <a:pt x="167736" y="140184"/>
                  </a:cubicBezTo>
                  <a:cubicBezTo>
                    <a:pt x="165831" y="133707"/>
                    <a:pt x="167640" y="126659"/>
                    <a:pt x="172498" y="121896"/>
                  </a:cubicBezTo>
                  <a:lnTo>
                    <a:pt x="192691" y="101798"/>
                  </a:lnTo>
                  <a:close/>
                </a:path>
              </a:pathLst>
            </a:custGeom>
            <a:grpFill/>
            <a:ln w="9525" cap="flat">
              <a:noFill/>
              <a:prstDash val="solid"/>
              <a:miter/>
            </a:ln>
          </p:spPr>
          <p:txBody>
            <a:bodyPr rtlCol="0" anchor="ctr"/>
            <a:lstStyle/>
            <a:p>
              <a:endParaRPr lang="ko-KR" altLang="en-US"/>
            </a:p>
          </p:txBody>
        </p:sp>
        <p:sp>
          <p:nvSpPr>
            <p:cNvPr id="38" name="자유형: 도형 130">
              <a:extLst>
                <a:ext uri="{FF2B5EF4-FFF2-40B4-BE49-F238E27FC236}">
                  <a16:creationId xmlns:a16="http://schemas.microsoft.com/office/drawing/2014/main" id="{4550DBAC-7B46-48E0-A1E8-62E3EDA3BA10}"/>
                </a:ext>
              </a:extLst>
            </p:cNvPr>
            <p:cNvSpPr/>
            <p:nvPr/>
          </p:nvSpPr>
          <p:spPr>
            <a:xfrm>
              <a:off x="8201382" y="2319526"/>
              <a:ext cx="228600" cy="304800"/>
            </a:xfrm>
            <a:custGeom>
              <a:avLst/>
              <a:gdLst>
                <a:gd name="connsiteX0" fmla="*/ 214994 w 228600"/>
                <a:gd name="connsiteY0" fmla="*/ 54960 h 304800"/>
                <a:gd name="connsiteX1" fmla="*/ 202993 w 228600"/>
                <a:gd name="connsiteY1" fmla="*/ 67248 h 304800"/>
                <a:gd name="connsiteX2" fmla="*/ 202993 w 228600"/>
                <a:gd name="connsiteY2" fmla="*/ 125445 h 304800"/>
                <a:gd name="connsiteX3" fmla="*/ 192420 w 228600"/>
                <a:gd name="connsiteY3" fmla="*/ 136875 h 304800"/>
                <a:gd name="connsiteX4" fmla="*/ 180704 w 228600"/>
                <a:gd name="connsiteY4" fmla="*/ 125731 h 304800"/>
                <a:gd name="connsiteX5" fmla="*/ 180704 w 228600"/>
                <a:gd name="connsiteY5" fmla="*/ 31338 h 304800"/>
                <a:gd name="connsiteX6" fmla="*/ 169465 w 228600"/>
                <a:gd name="connsiteY6" fmla="*/ 19146 h 304800"/>
                <a:gd name="connsiteX7" fmla="*/ 156130 w 228600"/>
                <a:gd name="connsiteY7" fmla="*/ 31815 h 304800"/>
                <a:gd name="connsiteX8" fmla="*/ 156130 w 228600"/>
                <a:gd name="connsiteY8" fmla="*/ 125445 h 304800"/>
                <a:gd name="connsiteX9" fmla="*/ 145557 w 228600"/>
                <a:gd name="connsiteY9" fmla="*/ 136875 h 304800"/>
                <a:gd name="connsiteX10" fmla="*/ 133841 w 228600"/>
                <a:gd name="connsiteY10" fmla="*/ 125731 h 304800"/>
                <a:gd name="connsiteX11" fmla="*/ 133841 w 228600"/>
                <a:gd name="connsiteY11" fmla="*/ 19432 h 304800"/>
                <a:gd name="connsiteX12" fmla="*/ 121840 w 228600"/>
                <a:gd name="connsiteY12" fmla="*/ 7145 h 304800"/>
                <a:gd name="connsiteX13" fmla="*/ 109362 w 228600"/>
                <a:gd name="connsiteY13" fmla="*/ 19718 h 304800"/>
                <a:gd name="connsiteX14" fmla="*/ 109362 w 228600"/>
                <a:gd name="connsiteY14" fmla="*/ 125636 h 304800"/>
                <a:gd name="connsiteX15" fmla="*/ 97646 w 228600"/>
                <a:gd name="connsiteY15" fmla="*/ 136780 h 304800"/>
                <a:gd name="connsiteX16" fmla="*/ 87073 w 228600"/>
                <a:gd name="connsiteY16" fmla="*/ 125350 h 304800"/>
                <a:gd name="connsiteX17" fmla="*/ 87073 w 228600"/>
                <a:gd name="connsiteY17" fmla="*/ 43245 h 304800"/>
                <a:gd name="connsiteX18" fmla="*/ 75834 w 228600"/>
                <a:gd name="connsiteY18" fmla="*/ 31053 h 304800"/>
                <a:gd name="connsiteX19" fmla="*/ 62594 w 228600"/>
                <a:gd name="connsiteY19" fmla="*/ 43721 h 304800"/>
                <a:gd name="connsiteX20" fmla="*/ 62594 w 228600"/>
                <a:gd name="connsiteY20" fmla="*/ 171546 h 304800"/>
                <a:gd name="connsiteX21" fmla="*/ 55070 w 228600"/>
                <a:gd name="connsiteY21" fmla="*/ 174404 h 304800"/>
                <a:gd name="connsiteX22" fmla="*/ 16493 w 228600"/>
                <a:gd name="connsiteY22" fmla="*/ 147353 h 304800"/>
                <a:gd name="connsiteX23" fmla="*/ 7921 w 228600"/>
                <a:gd name="connsiteY23" fmla="*/ 163164 h 304800"/>
                <a:gd name="connsiteX24" fmla="*/ 24113 w 228600"/>
                <a:gd name="connsiteY24" fmla="*/ 206408 h 304800"/>
                <a:gd name="connsiteX25" fmla="*/ 64975 w 228600"/>
                <a:gd name="connsiteY25" fmla="*/ 248032 h 304800"/>
                <a:gd name="connsiteX26" fmla="*/ 74596 w 228600"/>
                <a:gd name="connsiteY26" fmla="*/ 264320 h 304800"/>
                <a:gd name="connsiteX27" fmla="*/ 74596 w 228600"/>
                <a:gd name="connsiteY27" fmla="*/ 292895 h 304800"/>
                <a:gd name="connsiteX28" fmla="*/ 85740 w 228600"/>
                <a:gd name="connsiteY28" fmla="*/ 304039 h 304800"/>
                <a:gd name="connsiteX29" fmla="*/ 192801 w 228600"/>
                <a:gd name="connsiteY29" fmla="*/ 304039 h 304800"/>
                <a:gd name="connsiteX30" fmla="*/ 203850 w 228600"/>
                <a:gd name="connsiteY30" fmla="*/ 292895 h 304800"/>
                <a:gd name="connsiteX31" fmla="*/ 203850 w 228600"/>
                <a:gd name="connsiteY31" fmla="*/ 249556 h 304800"/>
                <a:gd name="connsiteX32" fmla="*/ 227663 w 228600"/>
                <a:gd name="connsiteY32" fmla="*/ 187453 h 304800"/>
                <a:gd name="connsiteX33" fmla="*/ 227663 w 228600"/>
                <a:gd name="connsiteY33" fmla="*/ 67533 h 304800"/>
                <a:gd name="connsiteX34" fmla="*/ 214994 w 228600"/>
                <a:gd name="connsiteY34" fmla="*/ 5496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8600" h="304800">
                  <a:moveTo>
                    <a:pt x="214994" y="54960"/>
                  </a:moveTo>
                  <a:cubicBezTo>
                    <a:pt x="208327" y="55056"/>
                    <a:pt x="202993" y="60485"/>
                    <a:pt x="202993" y="67248"/>
                  </a:cubicBezTo>
                  <a:lnTo>
                    <a:pt x="202993" y="125445"/>
                  </a:lnTo>
                  <a:cubicBezTo>
                    <a:pt x="202993" y="131446"/>
                    <a:pt x="198421" y="136590"/>
                    <a:pt x="192420" y="136875"/>
                  </a:cubicBezTo>
                  <a:cubicBezTo>
                    <a:pt x="186038" y="137161"/>
                    <a:pt x="180704" y="132113"/>
                    <a:pt x="180704" y="125731"/>
                  </a:cubicBezTo>
                  <a:lnTo>
                    <a:pt x="180704" y="31338"/>
                  </a:lnTo>
                  <a:cubicBezTo>
                    <a:pt x="180704" y="24957"/>
                    <a:pt x="175751" y="19623"/>
                    <a:pt x="169465" y="19146"/>
                  </a:cubicBezTo>
                  <a:cubicBezTo>
                    <a:pt x="162131" y="18575"/>
                    <a:pt x="156130" y="24480"/>
                    <a:pt x="156130" y="31815"/>
                  </a:cubicBezTo>
                  <a:lnTo>
                    <a:pt x="156130" y="125445"/>
                  </a:lnTo>
                  <a:cubicBezTo>
                    <a:pt x="156130" y="131446"/>
                    <a:pt x="151558" y="136590"/>
                    <a:pt x="145557" y="136875"/>
                  </a:cubicBezTo>
                  <a:cubicBezTo>
                    <a:pt x="139176" y="137161"/>
                    <a:pt x="133841" y="132113"/>
                    <a:pt x="133841" y="125731"/>
                  </a:cubicBezTo>
                  <a:lnTo>
                    <a:pt x="133841" y="19432"/>
                  </a:lnTo>
                  <a:cubicBezTo>
                    <a:pt x="133841" y="12765"/>
                    <a:pt x="128507" y="7335"/>
                    <a:pt x="121840" y="7145"/>
                  </a:cubicBezTo>
                  <a:cubicBezTo>
                    <a:pt x="114982" y="7050"/>
                    <a:pt x="109362" y="12860"/>
                    <a:pt x="109362" y="19718"/>
                  </a:cubicBezTo>
                  <a:lnTo>
                    <a:pt x="109362" y="125636"/>
                  </a:lnTo>
                  <a:cubicBezTo>
                    <a:pt x="109362" y="131922"/>
                    <a:pt x="104028" y="137066"/>
                    <a:pt x="97646" y="136780"/>
                  </a:cubicBezTo>
                  <a:cubicBezTo>
                    <a:pt x="91645" y="136494"/>
                    <a:pt x="87073" y="131351"/>
                    <a:pt x="87073" y="125350"/>
                  </a:cubicBezTo>
                  <a:lnTo>
                    <a:pt x="87073" y="43245"/>
                  </a:lnTo>
                  <a:cubicBezTo>
                    <a:pt x="87073" y="36863"/>
                    <a:pt x="82120" y="31529"/>
                    <a:pt x="75834" y="31053"/>
                  </a:cubicBezTo>
                  <a:cubicBezTo>
                    <a:pt x="68500" y="30481"/>
                    <a:pt x="62594" y="36387"/>
                    <a:pt x="62594" y="43721"/>
                  </a:cubicBezTo>
                  <a:lnTo>
                    <a:pt x="62594" y="171546"/>
                  </a:lnTo>
                  <a:cubicBezTo>
                    <a:pt x="62594" y="175547"/>
                    <a:pt x="57832" y="177166"/>
                    <a:pt x="55070" y="174404"/>
                  </a:cubicBezTo>
                  <a:cubicBezTo>
                    <a:pt x="44211" y="163355"/>
                    <a:pt x="28971" y="147353"/>
                    <a:pt x="16493" y="147353"/>
                  </a:cubicBezTo>
                  <a:cubicBezTo>
                    <a:pt x="7445" y="147353"/>
                    <a:pt x="5920" y="157830"/>
                    <a:pt x="7921" y="163164"/>
                  </a:cubicBezTo>
                  <a:lnTo>
                    <a:pt x="24113" y="206408"/>
                  </a:lnTo>
                  <a:cubicBezTo>
                    <a:pt x="31829" y="227077"/>
                    <a:pt x="52593" y="241174"/>
                    <a:pt x="64975" y="248032"/>
                  </a:cubicBezTo>
                  <a:cubicBezTo>
                    <a:pt x="70881" y="251271"/>
                    <a:pt x="74596" y="257557"/>
                    <a:pt x="74596" y="264320"/>
                  </a:cubicBezTo>
                  <a:lnTo>
                    <a:pt x="74596" y="292895"/>
                  </a:lnTo>
                  <a:cubicBezTo>
                    <a:pt x="74596" y="299086"/>
                    <a:pt x="79549" y="304039"/>
                    <a:pt x="85740" y="304039"/>
                  </a:cubicBezTo>
                  <a:lnTo>
                    <a:pt x="192801" y="304039"/>
                  </a:lnTo>
                  <a:cubicBezTo>
                    <a:pt x="198897" y="304039"/>
                    <a:pt x="203850" y="299086"/>
                    <a:pt x="203850" y="292895"/>
                  </a:cubicBezTo>
                  <a:lnTo>
                    <a:pt x="203850" y="249556"/>
                  </a:lnTo>
                  <a:cubicBezTo>
                    <a:pt x="219185" y="232506"/>
                    <a:pt x="227663" y="210599"/>
                    <a:pt x="227663" y="187453"/>
                  </a:cubicBezTo>
                  <a:lnTo>
                    <a:pt x="227663" y="67533"/>
                  </a:lnTo>
                  <a:cubicBezTo>
                    <a:pt x="227472" y="60675"/>
                    <a:pt x="221852" y="54865"/>
                    <a:pt x="214994" y="54960"/>
                  </a:cubicBezTo>
                  <a:close/>
                </a:path>
              </a:pathLst>
            </a:custGeom>
            <a:grpFill/>
            <a:ln w="9525" cap="flat">
              <a:noFill/>
              <a:prstDash val="solid"/>
              <a:miter/>
            </a:ln>
          </p:spPr>
          <p:txBody>
            <a:bodyPr rtlCol="0" anchor="ctr"/>
            <a:lstStyle/>
            <a:p>
              <a:endParaRPr lang="ko-KR" altLang="en-US"/>
            </a:p>
          </p:txBody>
        </p:sp>
      </p:grpSp>
      <p:sp>
        <p:nvSpPr>
          <p:cNvPr id="39" name="직사각형 45">
            <a:extLst>
              <a:ext uri="{FF2B5EF4-FFF2-40B4-BE49-F238E27FC236}">
                <a16:creationId xmlns:a16="http://schemas.microsoft.com/office/drawing/2014/main" id="{AF4304ED-183A-4E74-9AC4-2A95F9C2CBAD}"/>
              </a:ext>
            </a:extLst>
          </p:cNvPr>
          <p:cNvSpPr/>
          <p:nvPr/>
        </p:nvSpPr>
        <p:spPr>
          <a:xfrm>
            <a:off x="465723" y="3953659"/>
            <a:ext cx="2102242" cy="369332"/>
          </a:xfrm>
          <a:prstGeom prst="rect">
            <a:avLst/>
          </a:prstGeom>
          <a:noFill/>
        </p:spPr>
        <p:txBody>
          <a:bodyPr wrap="square" rtlCol="0">
            <a:spAutoFit/>
          </a:bodyPr>
          <a:lstStyle/>
          <a:p>
            <a:pPr algn="ctr"/>
            <a:r>
              <a:rPr lang="en-US" altLang="ko-KR" b="1" dirty="0">
                <a:solidFill>
                  <a:srgbClr val="002060"/>
                </a:solidFill>
              </a:rPr>
              <a:t>Overview</a:t>
            </a:r>
          </a:p>
        </p:txBody>
      </p:sp>
    </p:spTree>
    <p:extLst>
      <p:ext uri="{BB962C8B-B14F-4D97-AF65-F5344CB8AC3E}">
        <p14:creationId xmlns:p14="http://schemas.microsoft.com/office/powerpoint/2010/main" val="182109384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200C708-CD1B-401C-85F7-1AEB1ED98C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1354" y="361678"/>
            <a:ext cx="4360956" cy="64963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EB6656-ED04-4A11-B1D9-7F0846DB6AA7}"/>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Register course</a:t>
            </a:r>
            <a:endParaRPr lang="vi-VN" b="1" dirty="0">
              <a:solidFill>
                <a:srgbClr val="002060"/>
              </a:solidFill>
            </a:endParaRPr>
          </a:p>
        </p:txBody>
      </p:sp>
      <p:grpSp>
        <p:nvGrpSpPr>
          <p:cNvPr id="4" name="Group 3">
            <a:extLst>
              <a:ext uri="{FF2B5EF4-FFF2-40B4-BE49-F238E27FC236}">
                <a16:creationId xmlns:a16="http://schemas.microsoft.com/office/drawing/2014/main" id="{9C7C6219-77C6-4DB5-B8A5-00D0C4014CD8}"/>
              </a:ext>
            </a:extLst>
          </p:cNvPr>
          <p:cNvGrpSpPr/>
          <p:nvPr/>
        </p:nvGrpSpPr>
        <p:grpSpPr>
          <a:xfrm rot="4074382">
            <a:off x="9228468" y="532173"/>
            <a:ext cx="1588486" cy="1354527"/>
            <a:chOff x="2203944" y="3086356"/>
            <a:chExt cx="1794618" cy="1530300"/>
          </a:xfrm>
        </p:grpSpPr>
        <p:sp>
          <p:nvSpPr>
            <p:cNvPr id="5" name="Freeform: Shape 4">
              <a:extLst>
                <a:ext uri="{FF2B5EF4-FFF2-40B4-BE49-F238E27FC236}">
                  <a16:creationId xmlns:a16="http://schemas.microsoft.com/office/drawing/2014/main" id="{2DCB5DBD-AF76-49AF-8A6C-7488A2072EEC}"/>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639CA315-FAF8-4B0F-9722-61F6FA0BC426}"/>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557E5318-F48A-4F72-A87C-D2B0FA7F725F}"/>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87C6D8D1-CE14-4D1B-8389-86AF26765777}"/>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175644298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256528-019A-4A7F-9A39-B964FF95ED49}"/>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User visit to “Detail Book Page”</a:t>
            </a:r>
            <a:endParaRPr lang="vi-VN" b="1" dirty="0">
              <a:solidFill>
                <a:srgbClr val="002060"/>
              </a:solidFill>
            </a:endParaRPr>
          </a:p>
        </p:txBody>
      </p:sp>
      <p:grpSp>
        <p:nvGrpSpPr>
          <p:cNvPr id="3" name="Group 2">
            <a:extLst>
              <a:ext uri="{FF2B5EF4-FFF2-40B4-BE49-F238E27FC236}">
                <a16:creationId xmlns:a16="http://schemas.microsoft.com/office/drawing/2014/main" id="{5028E8E4-7500-42DB-9A4B-50E65649CBDA}"/>
              </a:ext>
            </a:extLst>
          </p:cNvPr>
          <p:cNvGrpSpPr/>
          <p:nvPr/>
        </p:nvGrpSpPr>
        <p:grpSpPr>
          <a:xfrm rot="4074382">
            <a:off x="9228468" y="532173"/>
            <a:ext cx="1588486" cy="1354527"/>
            <a:chOff x="2203944" y="3086356"/>
            <a:chExt cx="1794618" cy="1530300"/>
          </a:xfrm>
        </p:grpSpPr>
        <p:sp>
          <p:nvSpPr>
            <p:cNvPr id="4" name="Freeform: Shape 3">
              <a:extLst>
                <a:ext uri="{FF2B5EF4-FFF2-40B4-BE49-F238E27FC236}">
                  <a16:creationId xmlns:a16="http://schemas.microsoft.com/office/drawing/2014/main" id="{724343E9-7116-46E7-98AC-2B56FFB4DFF0}"/>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D604ACC5-801A-4CBE-801B-5FC9810882D0}"/>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70F3E7C3-F69B-489F-8AFC-7C1A5E65B32A}"/>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BEABD955-AD3B-4371-BC13-9BB1BBCA4678}"/>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pic>
        <p:nvPicPr>
          <p:cNvPr id="9" name="Picture 8">
            <a:extLst>
              <a:ext uri="{FF2B5EF4-FFF2-40B4-BE49-F238E27FC236}">
                <a16:creationId xmlns:a16="http://schemas.microsoft.com/office/drawing/2014/main" id="{CB3AD6B9-C7A9-48E6-ACB8-5AB77D20DE7F}"/>
              </a:ext>
            </a:extLst>
          </p:cNvPr>
          <p:cNvPicPr>
            <a:picLocks noChangeAspect="1"/>
          </p:cNvPicPr>
          <p:nvPr/>
        </p:nvPicPr>
        <p:blipFill>
          <a:blip r:embed="rId2"/>
          <a:stretch>
            <a:fillRect/>
          </a:stretch>
        </p:blipFill>
        <p:spPr>
          <a:xfrm>
            <a:off x="3745132" y="982087"/>
            <a:ext cx="3720569" cy="5813389"/>
          </a:xfrm>
          <a:prstGeom prst="rect">
            <a:avLst/>
          </a:prstGeom>
        </p:spPr>
      </p:pic>
    </p:spTree>
    <p:extLst>
      <p:ext uri="{BB962C8B-B14F-4D97-AF65-F5344CB8AC3E}">
        <p14:creationId xmlns:p14="http://schemas.microsoft.com/office/powerpoint/2010/main" val="20177784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9F6764-ACA4-47EF-99E9-554F17707A15}"/>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Order book</a:t>
            </a:r>
            <a:endParaRPr lang="vi-VN" b="1" dirty="0">
              <a:solidFill>
                <a:srgbClr val="002060"/>
              </a:solidFill>
            </a:endParaRPr>
          </a:p>
        </p:txBody>
      </p:sp>
      <p:pic>
        <p:nvPicPr>
          <p:cNvPr id="2050" name="Picture 2">
            <a:extLst>
              <a:ext uri="{FF2B5EF4-FFF2-40B4-BE49-F238E27FC236}">
                <a16:creationId xmlns:a16="http://schemas.microsoft.com/office/drawing/2014/main" id="{FC01C1CB-2DF0-4207-AA47-CB3145A37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5456" y="282166"/>
            <a:ext cx="3008573" cy="672639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0BDA0A24-16CF-43C6-A46E-39C701EF682B}"/>
              </a:ext>
            </a:extLst>
          </p:cNvPr>
          <p:cNvGrpSpPr/>
          <p:nvPr/>
        </p:nvGrpSpPr>
        <p:grpSpPr>
          <a:xfrm rot="4074382">
            <a:off x="9228468" y="532173"/>
            <a:ext cx="1588486" cy="1354527"/>
            <a:chOff x="2203944" y="3086356"/>
            <a:chExt cx="1794618" cy="1530300"/>
          </a:xfrm>
        </p:grpSpPr>
        <p:sp>
          <p:nvSpPr>
            <p:cNvPr id="5" name="Freeform: Shape 4">
              <a:extLst>
                <a:ext uri="{FF2B5EF4-FFF2-40B4-BE49-F238E27FC236}">
                  <a16:creationId xmlns:a16="http://schemas.microsoft.com/office/drawing/2014/main" id="{1AFDBA6B-EF0F-4B46-8B64-1F0DFD32209F}"/>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B5ECBC1B-E325-42B4-9355-1A7BF9B8E43B}"/>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37562354-3B3C-4059-ACE0-C9DDA3BCF4F7}"/>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CFD96835-9969-4E20-8685-4676DF7EFDBA}"/>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377849650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92B0C7-2AD8-48E9-BDFE-A57A8E1323C5}"/>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Payment</a:t>
            </a:r>
            <a:endParaRPr lang="vi-VN" b="1" dirty="0">
              <a:solidFill>
                <a:srgbClr val="002060"/>
              </a:solidFill>
            </a:endParaRPr>
          </a:p>
        </p:txBody>
      </p:sp>
      <p:grpSp>
        <p:nvGrpSpPr>
          <p:cNvPr id="3" name="Group 2">
            <a:extLst>
              <a:ext uri="{FF2B5EF4-FFF2-40B4-BE49-F238E27FC236}">
                <a16:creationId xmlns:a16="http://schemas.microsoft.com/office/drawing/2014/main" id="{94E7AF45-C8A1-47AB-A8E5-A52F302F1560}"/>
              </a:ext>
            </a:extLst>
          </p:cNvPr>
          <p:cNvGrpSpPr/>
          <p:nvPr/>
        </p:nvGrpSpPr>
        <p:grpSpPr>
          <a:xfrm rot="4074382">
            <a:off x="9228468" y="532173"/>
            <a:ext cx="1588486" cy="1354527"/>
            <a:chOff x="2203944" y="3086356"/>
            <a:chExt cx="1794618" cy="1530300"/>
          </a:xfrm>
        </p:grpSpPr>
        <p:sp>
          <p:nvSpPr>
            <p:cNvPr id="4" name="Freeform: Shape 3">
              <a:extLst>
                <a:ext uri="{FF2B5EF4-FFF2-40B4-BE49-F238E27FC236}">
                  <a16:creationId xmlns:a16="http://schemas.microsoft.com/office/drawing/2014/main" id="{327B325A-63CD-4A8C-A800-6D5BF4AF0412}"/>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50ED4027-89CC-40E3-8D65-6468AC4FA4D8}"/>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9083CC23-1A37-4AE9-B6D2-2578617172CC}"/>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0EAF46EF-A1E2-420E-9E67-9B271F7AFD49}"/>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pic>
        <p:nvPicPr>
          <p:cNvPr id="9" name="Picture 8">
            <a:extLst>
              <a:ext uri="{FF2B5EF4-FFF2-40B4-BE49-F238E27FC236}">
                <a16:creationId xmlns:a16="http://schemas.microsoft.com/office/drawing/2014/main" id="{278D4226-1A4C-4C75-826E-CED28A0E019F}"/>
              </a:ext>
            </a:extLst>
          </p:cNvPr>
          <p:cNvPicPr>
            <a:picLocks noChangeAspect="1"/>
          </p:cNvPicPr>
          <p:nvPr/>
        </p:nvPicPr>
        <p:blipFill>
          <a:blip r:embed="rId2"/>
          <a:stretch>
            <a:fillRect/>
          </a:stretch>
        </p:blipFill>
        <p:spPr>
          <a:xfrm>
            <a:off x="3853890" y="0"/>
            <a:ext cx="3905881" cy="6858000"/>
          </a:xfrm>
          <a:prstGeom prst="rect">
            <a:avLst/>
          </a:prstGeom>
        </p:spPr>
      </p:pic>
    </p:spTree>
    <p:extLst>
      <p:ext uri="{BB962C8B-B14F-4D97-AF65-F5344CB8AC3E}">
        <p14:creationId xmlns:p14="http://schemas.microsoft.com/office/powerpoint/2010/main" val="74369165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29C0AE81-9C02-450F-95F5-9F265EF30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4295" y="218781"/>
            <a:ext cx="2528155" cy="65159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5EC349A-A538-4B8F-BD3E-86522A5BFBFD}"/>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Apply job </a:t>
            </a:r>
            <a:endParaRPr lang="vi-VN" b="1" dirty="0">
              <a:solidFill>
                <a:srgbClr val="002060"/>
              </a:solidFill>
            </a:endParaRPr>
          </a:p>
        </p:txBody>
      </p:sp>
      <p:grpSp>
        <p:nvGrpSpPr>
          <p:cNvPr id="4" name="Group 3">
            <a:extLst>
              <a:ext uri="{FF2B5EF4-FFF2-40B4-BE49-F238E27FC236}">
                <a16:creationId xmlns:a16="http://schemas.microsoft.com/office/drawing/2014/main" id="{F734770F-62D9-43BF-BECE-9DA62AC60B0B}"/>
              </a:ext>
            </a:extLst>
          </p:cNvPr>
          <p:cNvGrpSpPr/>
          <p:nvPr/>
        </p:nvGrpSpPr>
        <p:grpSpPr>
          <a:xfrm rot="4074382">
            <a:off x="9228468" y="532173"/>
            <a:ext cx="1588486" cy="1354527"/>
            <a:chOff x="2203944" y="3086356"/>
            <a:chExt cx="1794618" cy="1530300"/>
          </a:xfrm>
        </p:grpSpPr>
        <p:sp>
          <p:nvSpPr>
            <p:cNvPr id="5" name="Freeform: Shape 4">
              <a:extLst>
                <a:ext uri="{FF2B5EF4-FFF2-40B4-BE49-F238E27FC236}">
                  <a16:creationId xmlns:a16="http://schemas.microsoft.com/office/drawing/2014/main" id="{32920AB7-C72C-457D-8D8E-D13F898DB6AC}"/>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EC811751-D754-4932-B1BD-7CA5F1342D32}"/>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7A42F12F-3FFF-434D-AF2E-F0FD5EB19317}"/>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1E72A66C-2844-46CF-9865-0DE545457A63}"/>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61766950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8F710-C86E-450B-8949-D1B69C00FCC8}"/>
              </a:ext>
            </a:extLst>
          </p:cNvPr>
          <p:cNvPicPr>
            <a:picLocks noChangeAspect="1"/>
          </p:cNvPicPr>
          <p:nvPr/>
        </p:nvPicPr>
        <p:blipFill>
          <a:blip r:embed="rId2"/>
          <a:stretch>
            <a:fillRect/>
          </a:stretch>
        </p:blipFill>
        <p:spPr>
          <a:xfrm>
            <a:off x="5286375" y="945902"/>
            <a:ext cx="1619250" cy="5133975"/>
          </a:xfrm>
          <a:prstGeom prst="rect">
            <a:avLst/>
          </a:prstGeom>
        </p:spPr>
      </p:pic>
      <p:sp>
        <p:nvSpPr>
          <p:cNvPr id="6" name="TextBox 5">
            <a:extLst>
              <a:ext uri="{FF2B5EF4-FFF2-40B4-BE49-F238E27FC236}">
                <a16:creationId xmlns:a16="http://schemas.microsoft.com/office/drawing/2014/main" id="{FDFA8A9D-DD0D-42A8-ABFF-E02D56B83AD4}"/>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Create certificate when finish course</a:t>
            </a:r>
            <a:endParaRPr lang="vi-VN" b="1" dirty="0">
              <a:solidFill>
                <a:srgbClr val="002060"/>
              </a:solidFill>
            </a:endParaRPr>
          </a:p>
        </p:txBody>
      </p:sp>
      <p:grpSp>
        <p:nvGrpSpPr>
          <p:cNvPr id="7" name="Group 6">
            <a:extLst>
              <a:ext uri="{FF2B5EF4-FFF2-40B4-BE49-F238E27FC236}">
                <a16:creationId xmlns:a16="http://schemas.microsoft.com/office/drawing/2014/main" id="{478B62BA-1A0E-4813-9215-74DB85664E6C}"/>
              </a:ext>
            </a:extLst>
          </p:cNvPr>
          <p:cNvGrpSpPr/>
          <p:nvPr/>
        </p:nvGrpSpPr>
        <p:grpSpPr>
          <a:xfrm rot="4074382">
            <a:off x="9228468" y="532173"/>
            <a:ext cx="1588486" cy="1354527"/>
            <a:chOff x="2203944" y="3086356"/>
            <a:chExt cx="1794618" cy="1530300"/>
          </a:xfrm>
        </p:grpSpPr>
        <p:sp>
          <p:nvSpPr>
            <p:cNvPr id="8" name="Freeform: Shape 7">
              <a:extLst>
                <a:ext uri="{FF2B5EF4-FFF2-40B4-BE49-F238E27FC236}">
                  <a16:creationId xmlns:a16="http://schemas.microsoft.com/office/drawing/2014/main" id="{F8476E93-AEF1-490A-9CC1-09A8A7F6630B}"/>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2251A014-BFC4-45AC-986D-48A8602DB900}"/>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CEE31DEC-85C3-4AFF-95D3-1815B2E92EF5}"/>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1" name="TextBox 10">
            <a:extLst>
              <a:ext uri="{FF2B5EF4-FFF2-40B4-BE49-F238E27FC236}">
                <a16:creationId xmlns:a16="http://schemas.microsoft.com/office/drawing/2014/main" id="{AE03C91A-2DC0-49E8-970A-2CE8323427B9}"/>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382003854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97E0B06-388C-4F2B-8D58-BED55FC44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8558" y="721927"/>
            <a:ext cx="3767007" cy="64347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0C5521-64BA-48F1-AD1A-3E3ED4AEFAC7}"/>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Request create new book </a:t>
            </a:r>
            <a:endParaRPr lang="vi-VN" b="1" dirty="0">
              <a:solidFill>
                <a:srgbClr val="002060"/>
              </a:solidFill>
            </a:endParaRPr>
          </a:p>
        </p:txBody>
      </p:sp>
      <p:grpSp>
        <p:nvGrpSpPr>
          <p:cNvPr id="4" name="Group 3">
            <a:extLst>
              <a:ext uri="{FF2B5EF4-FFF2-40B4-BE49-F238E27FC236}">
                <a16:creationId xmlns:a16="http://schemas.microsoft.com/office/drawing/2014/main" id="{AA782572-79C9-4075-88DB-4B7E4EB9ADC8}"/>
              </a:ext>
            </a:extLst>
          </p:cNvPr>
          <p:cNvGrpSpPr/>
          <p:nvPr/>
        </p:nvGrpSpPr>
        <p:grpSpPr>
          <a:xfrm rot="20303625">
            <a:off x="9266202" y="248912"/>
            <a:ext cx="1579169" cy="1635670"/>
            <a:chOff x="6563619" y="1067070"/>
            <a:chExt cx="1784092" cy="1847925"/>
          </a:xfrm>
        </p:grpSpPr>
        <p:sp>
          <p:nvSpPr>
            <p:cNvPr id="5" name="Freeform: Shape 4">
              <a:extLst>
                <a:ext uri="{FF2B5EF4-FFF2-40B4-BE49-F238E27FC236}">
                  <a16:creationId xmlns:a16="http://schemas.microsoft.com/office/drawing/2014/main" id="{D7EBC34A-FA59-402D-B431-92143FADBB55}"/>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67316FA1-2393-4AD6-A747-5D0D9738DA4C}"/>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8CF4602A-ADFB-4FF3-9110-1F86CC1477DD}"/>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5D16C366-CB2E-4F7C-9416-5FC9C5D2A603}"/>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3F0ACDB2-0508-4DCF-A5AE-6F7433BFCD29}"/>
              </a:ext>
            </a:extLst>
          </p:cNvPr>
          <p:cNvSpPr txBox="1"/>
          <p:nvPr/>
        </p:nvSpPr>
        <p:spPr>
          <a:xfrm>
            <a:off x="9596243" y="1643132"/>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144456126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2FAEC13-911C-42E5-8242-FF835A432E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8171" y="726481"/>
            <a:ext cx="3275275" cy="63166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937EEE-0CFB-47A7-AB94-E8E969D330FD}"/>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Request post/update/delete lesson</a:t>
            </a:r>
            <a:endParaRPr lang="vi-VN" b="1" dirty="0">
              <a:solidFill>
                <a:srgbClr val="002060"/>
              </a:solidFill>
            </a:endParaRPr>
          </a:p>
        </p:txBody>
      </p:sp>
      <p:grpSp>
        <p:nvGrpSpPr>
          <p:cNvPr id="4" name="Group 3">
            <a:extLst>
              <a:ext uri="{FF2B5EF4-FFF2-40B4-BE49-F238E27FC236}">
                <a16:creationId xmlns:a16="http://schemas.microsoft.com/office/drawing/2014/main" id="{6A063C83-EB15-40A2-836C-6B09DB72F0A8}"/>
              </a:ext>
            </a:extLst>
          </p:cNvPr>
          <p:cNvGrpSpPr/>
          <p:nvPr/>
        </p:nvGrpSpPr>
        <p:grpSpPr>
          <a:xfrm rot="20303625">
            <a:off x="9266202" y="248912"/>
            <a:ext cx="1579169" cy="1635670"/>
            <a:chOff x="6563619" y="1067070"/>
            <a:chExt cx="1784092" cy="1847925"/>
          </a:xfrm>
        </p:grpSpPr>
        <p:sp>
          <p:nvSpPr>
            <p:cNvPr id="5" name="Freeform: Shape 4">
              <a:extLst>
                <a:ext uri="{FF2B5EF4-FFF2-40B4-BE49-F238E27FC236}">
                  <a16:creationId xmlns:a16="http://schemas.microsoft.com/office/drawing/2014/main" id="{E3655101-342B-4592-A9E0-5AE9E5F2E1A1}"/>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1D0C07DA-F663-4D9B-AB91-D5E2E489AE99}"/>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C9EF883B-C90F-41DF-9B5B-48B6BE4BFA17}"/>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01FD12E2-45A0-4D1B-9404-F01888EE8B80}"/>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FAF95860-ADEB-4D3B-A9F3-3F20BD697E16}"/>
              </a:ext>
            </a:extLst>
          </p:cNvPr>
          <p:cNvSpPr txBox="1"/>
          <p:nvPr/>
        </p:nvSpPr>
        <p:spPr>
          <a:xfrm>
            <a:off x="9596243" y="1643132"/>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242562411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DBC02A-5057-4A2A-A74A-4D71429D1BCB}"/>
              </a:ext>
            </a:extLst>
          </p:cNvPr>
          <p:cNvPicPr>
            <a:picLocks noChangeAspect="1"/>
          </p:cNvPicPr>
          <p:nvPr/>
        </p:nvPicPr>
        <p:blipFill>
          <a:blip r:embed="rId2"/>
          <a:stretch>
            <a:fillRect/>
          </a:stretch>
        </p:blipFill>
        <p:spPr>
          <a:xfrm>
            <a:off x="4090987" y="839248"/>
            <a:ext cx="4010025" cy="5867400"/>
          </a:xfrm>
          <a:prstGeom prst="rect">
            <a:avLst/>
          </a:prstGeom>
        </p:spPr>
      </p:pic>
      <p:sp>
        <p:nvSpPr>
          <p:cNvPr id="4" name="TextBox 3">
            <a:extLst>
              <a:ext uri="{FF2B5EF4-FFF2-40B4-BE49-F238E27FC236}">
                <a16:creationId xmlns:a16="http://schemas.microsoft.com/office/drawing/2014/main" id="{6FC69D09-067D-48D7-B545-CA6F21FFA9A3}"/>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Feedback</a:t>
            </a:r>
            <a:endParaRPr lang="vi-VN" b="1" dirty="0">
              <a:solidFill>
                <a:srgbClr val="002060"/>
              </a:solidFill>
            </a:endParaRPr>
          </a:p>
        </p:txBody>
      </p:sp>
      <p:grpSp>
        <p:nvGrpSpPr>
          <p:cNvPr id="5" name="Group 4">
            <a:extLst>
              <a:ext uri="{FF2B5EF4-FFF2-40B4-BE49-F238E27FC236}">
                <a16:creationId xmlns:a16="http://schemas.microsoft.com/office/drawing/2014/main" id="{E8E99882-B2F9-4DB8-9FCB-1C3BB3FC6D26}"/>
              </a:ext>
            </a:extLst>
          </p:cNvPr>
          <p:cNvGrpSpPr/>
          <p:nvPr/>
        </p:nvGrpSpPr>
        <p:grpSpPr>
          <a:xfrm rot="4074382">
            <a:off x="8683184" y="548951"/>
            <a:ext cx="1588486" cy="1354527"/>
            <a:chOff x="2203944" y="3086356"/>
            <a:chExt cx="1794618" cy="1530300"/>
          </a:xfrm>
        </p:grpSpPr>
        <p:sp>
          <p:nvSpPr>
            <p:cNvPr id="6" name="Freeform: Shape 5">
              <a:extLst>
                <a:ext uri="{FF2B5EF4-FFF2-40B4-BE49-F238E27FC236}">
                  <a16:creationId xmlns:a16="http://schemas.microsoft.com/office/drawing/2014/main" id="{0B399F8B-0E58-4D35-B868-8C320CFD877E}"/>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34699029-B653-45AF-BDB0-461E3D92358B}"/>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DF1E97E9-71CE-4D81-8EF9-BB1388FE48E6}"/>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016CFB19-2282-4396-B29A-B33B55F96EEE}"/>
              </a:ext>
            </a:extLst>
          </p:cNvPr>
          <p:cNvSpPr txBox="1"/>
          <p:nvPr/>
        </p:nvSpPr>
        <p:spPr>
          <a:xfrm>
            <a:off x="9240886" y="1748720"/>
            <a:ext cx="889233" cy="276999"/>
          </a:xfrm>
          <a:prstGeom prst="rect">
            <a:avLst/>
          </a:prstGeom>
          <a:noFill/>
        </p:spPr>
        <p:txBody>
          <a:bodyPr wrap="square" rtlCol="0">
            <a:spAutoFit/>
          </a:bodyPr>
          <a:lstStyle/>
          <a:p>
            <a:r>
              <a:rPr lang="en-US" altLang="ko-KR" sz="1200" b="1" dirty="0">
                <a:solidFill>
                  <a:srgbClr val="052751"/>
                </a:solidFill>
              </a:rPr>
              <a:t>Student</a:t>
            </a:r>
            <a:endParaRPr lang="ko-KR" altLang="en-US" sz="1200" b="1" dirty="0">
              <a:solidFill>
                <a:srgbClr val="052751"/>
              </a:solidFill>
            </a:endParaRPr>
          </a:p>
        </p:txBody>
      </p:sp>
      <p:grpSp>
        <p:nvGrpSpPr>
          <p:cNvPr id="10" name="Group 9">
            <a:extLst>
              <a:ext uri="{FF2B5EF4-FFF2-40B4-BE49-F238E27FC236}">
                <a16:creationId xmlns:a16="http://schemas.microsoft.com/office/drawing/2014/main" id="{C2889725-B0F2-42F4-8C4B-4E713654EF88}"/>
              </a:ext>
            </a:extLst>
          </p:cNvPr>
          <p:cNvGrpSpPr/>
          <p:nvPr/>
        </p:nvGrpSpPr>
        <p:grpSpPr>
          <a:xfrm rot="20303625">
            <a:off x="10336455" y="376205"/>
            <a:ext cx="1579169" cy="1635670"/>
            <a:chOff x="6563619" y="1067070"/>
            <a:chExt cx="1784092" cy="1847925"/>
          </a:xfrm>
        </p:grpSpPr>
        <p:sp>
          <p:nvSpPr>
            <p:cNvPr id="11" name="Freeform: Shape 10">
              <a:extLst>
                <a:ext uri="{FF2B5EF4-FFF2-40B4-BE49-F238E27FC236}">
                  <a16:creationId xmlns:a16="http://schemas.microsoft.com/office/drawing/2014/main" id="{D21F250D-6327-44F8-9D52-18451C0CD8CB}"/>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0ECE913-4F8D-4B86-A0F9-6C7C1AFBED0A}"/>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A3DA14B-2D36-4059-A6D2-A8FAA88EAD39}"/>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8D795F3D-F7AD-460C-83CD-CFFD2517660B}"/>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15" name="TextBox 14">
            <a:extLst>
              <a:ext uri="{FF2B5EF4-FFF2-40B4-BE49-F238E27FC236}">
                <a16:creationId xmlns:a16="http://schemas.microsoft.com/office/drawing/2014/main" id="{A540E6D6-5594-44C8-AD47-DE4CD106FEA9}"/>
              </a:ext>
            </a:extLst>
          </p:cNvPr>
          <p:cNvSpPr txBox="1"/>
          <p:nvPr/>
        </p:nvSpPr>
        <p:spPr>
          <a:xfrm>
            <a:off x="10666496" y="1770425"/>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192398807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DCD2E6-1F52-41C4-8403-F3F46B730495}"/>
              </a:ext>
            </a:extLst>
          </p:cNvPr>
          <p:cNvPicPr>
            <a:picLocks noChangeAspect="1"/>
          </p:cNvPicPr>
          <p:nvPr/>
        </p:nvPicPr>
        <p:blipFill>
          <a:blip r:embed="rId2"/>
          <a:stretch>
            <a:fillRect/>
          </a:stretch>
        </p:blipFill>
        <p:spPr>
          <a:xfrm>
            <a:off x="4332634" y="546344"/>
            <a:ext cx="4987535" cy="6234418"/>
          </a:xfrm>
          <a:prstGeom prst="rect">
            <a:avLst/>
          </a:prstGeom>
        </p:spPr>
      </p:pic>
      <p:sp>
        <p:nvSpPr>
          <p:cNvPr id="4" name="TextBox 3">
            <a:extLst>
              <a:ext uri="{FF2B5EF4-FFF2-40B4-BE49-F238E27FC236}">
                <a16:creationId xmlns:a16="http://schemas.microsoft.com/office/drawing/2014/main" id="{D7FC7B73-1C54-4C0F-A3B6-2BC5954706E1}"/>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Accept request</a:t>
            </a:r>
            <a:endParaRPr lang="vi-VN" b="1" dirty="0">
              <a:solidFill>
                <a:srgbClr val="002060"/>
              </a:solidFill>
            </a:endParaRPr>
          </a:p>
        </p:txBody>
      </p:sp>
      <p:sp>
        <p:nvSpPr>
          <p:cNvPr id="9" name="TextBox 8">
            <a:extLst>
              <a:ext uri="{FF2B5EF4-FFF2-40B4-BE49-F238E27FC236}">
                <a16:creationId xmlns:a16="http://schemas.microsoft.com/office/drawing/2014/main" id="{753FCEF7-C5F7-4F83-9DF5-3C6AFF1F2AEF}"/>
              </a:ext>
            </a:extLst>
          </p:cNvPr>
          <p:cNvSpPr txBox="1"/>
          <p:nvPr/>
        </p:nvSpPr>
        <p:spPr>
          <a:xfrm>
            <a:off x="10077497" y="1722883"/>
            <a:ext cx="889233" cy="276999"/>
          </a:xfrm>
          <a:prstGeom prst="rect">
            <a:avLst/>
          </a:prstGeom>
          <a:noFill/>
        </p:spPr>
        <p:txBody>
          <a:bodyPr wrap="square" rtlCol="0">
            <a:spAutoFit/>
          </a:bodyPr>
          <a:lstStyle/>
          <a:p>
            <a:r>
              <a:rPr lang="en-US" altLang="ko-KR" sz="1200" b="1" dirty="0">
                <a:solidFill>
                  <a:srgbClr val="052751"/>
                </a:solidFill>
              </a:rPr>
              <a:t>Admin</a:t>
            </a:r>
            <a:endParaRPr lang="ko-KR" altLang="en-US" sz="1200" b="1" dirty="0">
              <a:solidFill>
                <a:srgbClr val="052751"/>
              </a:solidFill>
            </a:endParaRPr>
          </a:p>
        </p:txBody>
      </p:sp>
      <p:grpSp>
        <p:nvGrpSpPr>
          <p:cNvPr id="10" name="Group 9">
            <a:extLst>
              <a:ext uri="{FF2B5EF4-FFF2-40B4-BE49-F238E27FC236}">
                <a16:creationId xmlns:a16="http://schemas.microsoft.com/office/drawing/2014/main" id="{49186EF8-2894-4A1E-84EA-E3704CAC0FD6}"/>
              </a:ext>
            </a:extLst>
          </p:cNvPr>
          <p:cNvGrpSpPr/>
          <p:nvPr/>
        </p:nvGrpSpPr>
        <p:grpSpPr>
          <a:xfrm rot="17450378">
            <a:off x="9783846" y="577219"/>
            <a:ext cx="1481111" cy="1267568"/>
            <a:chOff x="8213001" y="3218811"/>
            <a:chExt cx="1775655" cy="1439571"/>
          </a:xfrm>
        </p:grpSpPr>
        <p:sp>
          <p:nvSpPr>
            <p:cNvPr id="11" name="Freeform: Shape 10">
              <a:extLst>
                <a:ext uri="{FF2B5EF4-FFF2-40B4-BE49-F238E27FC236}">
                  <a16:creationId xmlns:a16="http://schemas.microsoft.com/office/drawing/2014/main" id="{795D6B68-6729-4BA7-B011-CB0BA42C632A}"/>
                </a:ext>
              </a:extLst>
            </p:cNvPr>
            <p:cNvSpPr/>
            <p:nvPr/>
          </p:nvSpPr>
          <p:spPr>
            <a:xfrm>
              <a:off x="8670942" y="3273142"/>
              <a:ext cx="1128485" cy="806800"/>
            </a:xfrm>
            <a:custGeom>
              <a:avLst/>
              <a:gdLst>
                <a:gd name="connsiteX0" fmla="*/ 1019741 w 1128485"/>
                <a:gd name="connsiteY0" fmla="*/ 736806 h 806800"/>
                <a:gd name="connsiteX1" fmla="*/ 817345 w 1128485"/>
                <a:gd name="connsiteY1" fmla="*/ 792921 h 806800"/>
                <a:gd name="connsiteX2" fmla="*/ 761710 w 1128485"/>
                <a:gd name="connsiteY2" fmla="*/ 784767 h 806800"/>
                <a:gd name="connsiteX3" fmla="*/ 424064 w 1128485"/>
                <a:gd name="connsiteY3" fmla="*/ 702754 h 806800"/>
                <a:gd name="connsiteX4" fmla="*/ 385215 w 1128485"/>
                <a:gd name="connsiteY4" fmla="*/ 703233 h 806800"/>
                <a:gd name="connsiteX5" fmla="*/ 302723 w 1128485"/>
                <a:gd name="connsiteY5" fmla="*/ 732010 h 806800"/>
                <a:gd name="connsiteX6" fmla="*/ 289773 w 1128485"/>
                <a:gd name="connsiteY6" fmla="*/ 766542 h 806800"/>
                <a:gd name="connsiteX7" fmla="*/ 213515 w 1128485"/>
                <a:gd name="connsiteY7" fmla="*/ 753113 h 806800"/>
                <a:gd name="connsiteX8" fmla="*/ 63876 w 1128485"/>
                <a:gd name="connsiteY8" fmla="*/ 710427 h 806800"/>
                <a:gd name="connsiteX9" fmla="*/ 42774 w 1128485"/>
                <a:gd name="connsiteY9" fmla="*/ 710427 h 806800"/>
                <a:gd name="connsiteX10" fmla="*/ 5364 w 1128485"/>
                <a:gd name="connsiteY10" fmla="*/ 695080 h 806800"/>
                <a:gd name="connsiteX11" fmla="*/ 18313 w 1128485"/>
                <a:gd name="connsiteY11" fmla="*/ 646639 h 806800"/>
                <a:gd name="connsiteX12" fmla="*/ 75387 w 1128485"/>
                <a:gd name="connsiteY12" fmla="*/ 574698 h 806800"/>
                <a:gd name="connsiteX13" fmla="*/ 160758 w 1128485"/>
                <a:gd name="connsiteY13" fmla="*/ 454315 h 806800"/>
                <a:gd name="connsiteX14" fmla="*/ 174667 w 1128485"/>
                <a:gd name="connsiteY14" fmla="*/ 443764 h 806800"/>
                <a:gd name="connsiteX15" fmla="*/ 206800 w 1128485"/>
                <a:gd name="connsiteY15" fmla="*/ 461989 h 806800"/>
                <a:gd name="connsiteX16" fmla="*/ 298885 w 1128485"/>
                <a:gd name="connsiteY16" fmla="*/ 430335 h 806800"/>
                <a:gd name="connsiteX17" fmla="*/ 318070 w 1128485"/>
                <a:gd name="connsiteY17" fmla="*/ 405395 h 806800"/>
                <a:gd name="connsiteX18" fmla="*/ 473944 w 1128485"/>
                <a:gd name="connsiteY18" fmla="*/ 164630 h 806800"/>
                <a:gd name="connsiteX19" fmla="*/ 537253 w 1128485"/>
                <a:gd name="connsiteY19" fmla="*/ 123863 h 806800"/>
                <a:gd name="connsiteX20" fmla="*/ 565550 w 1128485"/>
                <a:gd name="connsiteY20" fmla="*/ 87413 h 806800"/>
                <a:gd name="connsiteX21" fmla="*/ 746842 w 1128485"/>
                <a:gd name="connsiteY21" fmla="*/ 2522 h 806800"/>
                <a:gd name="connsiteX22" fmla="*/ 726699 w 1128485"/>
                <a:gd name="connsiteY22" fmla="*/ 23624 h 806800"/>
                <a:gd name="connsiteX23" fmla="*/ 616388 w 1128485"/>
                <a:gd name="connsiteY23" fmla="*/ 117149 h 806800"/>
                <a:gd name="connsiteX24" fmla="*/ 741567 w 1128485"/>
                <a:gd name="connsiteY24" fmla="*/ 91250 h 806800"/>
                <a:gd name="connsiteX25" fmla="*/ 889287 w 1128485"/>
                <a:gd name="connsiteY25" fmla="*/ 109475 h 806800"/>
                <a:gd name="connsiteX26" fmla="*/ 971780 w 1128485"/>
                <a:gd name="connsiteY26" fmla="*/ 209714 h 806800"/>
                <a:gd name="connsiteX27" fmla="*/ 960269 w 1128485"/>
                <a:gd name="connsiteY27" fmla="*/ 250481 h 806800"/>
                <a:gd name="connsiteX28" fmla="*/ 943962 w 1128485"/>
                <a:gd name="connsiteY28" fmla="*/ 302279 h 806800"/>
                <a:gd name="connsiteX29" fmla="*/ 1059549 w 1128485"/>
                <a:gd name="connsiteY29" fmla="*/ 433212 h 806800"/>
                <a:gd name="connsiteX30" fmla="*/ 1113265 w 1128485"/>
                <a:gd name="connsiteY30" fmla="*/ 452876 h 806800"/>
                <a:gd name="connsiteX31" fmla="*/ 1122858 w 1128485"/>
                <a:gd name="connsiteY31" fmla="*/ 479735 h 806800"/>
                <a:gd name="connsiteX32" fmla="*/ 858112 w 1128485"/>
                <a:gd name="connsiteY32" fmla="*/ 726255 h 806800"/>
                <a:gd name="connsiteX33" fmla="*/ 994321 w 1128485"/>
                <a:gd name="connsiteY33" fmla="*/ 730571 h 806800"/>
                <a:gd name="connsiteX34" fmla="*/ 1019741 w 1128485"/>
                <a:gd name="connsiteY34" fmla="*/ 736806 h 8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28485" h="806800">
                  <a:moveTo>
                    <a:pt x="1019741" y="736806"/>
                  </a:moveTo>
                  <a:cubicBezTo>
                    <a:pt x="979933" y="798196"/>
                    <a:pt x="883531" y="825534"/>
                    <a:pt x="817345" y="792921"/>
                  </a:cubicBezTo>
                  <a:cubicBezTo>
                    <a:pt x="799120" y="783808"/>
                    <a:pt x="782334" y="782369"/>
                    <a:pt x="761710" y="784767"/>
                  </a:cubicBezTo>
                  <a:cubicBezTo>
                    <a:pt x="640369" y="796757"/>
                    <a:pt x="521425" y="791482"/>
                    <a:pt x="424064" y="702754"/>
                  </a:cubicBezTo>
                  <a:cubicBezTo>
                    <a:pt x="409676" y="689804"/>
                    <a:pt x="397206" y="698917"/>
                    <a:pt x="385215" y="703233"/>
                  </a:cubicBezTo>
                  <a:cubicBezTo>
                    <a:pt x="357398" y="712825"/>
                    <a:pt x="331020" y="724336"/>
                    <a:pt x="302723" y="732010"/>
                  </a:cubicBezTo>
                  <a:cubicBezTo>
                    <a:pt x="283538" y="737286"/>
                    <a:pt x="285457" y="752154"/>
                    <a:pt x="289773" y="766542"/>
                  </a:cubicBezTo>
                  <a:cubicBezTo>
                    <a:pt x="262915" y="772297"/>
                    <a:pt x="238455" y="759828"/>
                    <a:pt x="213515" y="753113"/>
                  </a:cubicBezTo>
                  <a:cubicBezTo>
                    <a:pt x="163635" y="739684"/>
                    <a:pt x="113276" y="727214"/>
                    <a:pt x="63876" y="710427"/>
                  </a:cubicBezTo>
                  <a:cubicBezTo>
                    <a:pt x="56682" y="708029"/>
                    <a:pt x="49968" y="708509"/>
                    <a:pt x="42774" y="710427"/>
                  </a:cubicBezTo>
                  <a:cubicBezTo>
                    <a:pt x="27905" y="711387"/>
                    <a:pt x="15915" y="704672"/>
                    <a:pt x="5364" y="695080"/>
                  </a:cubicBezTo>
                  <a:cubicBezTo>
                    <a:pt x="-7586" y="674457"/>
                    <a:pt x="5364" y="660548"/>
                    <a:pt x="18313" y="646639"/>
                  </a:cubicBezTo>
                  <a:cubicBezTo>
                    <a:pt x="44692" y="628414"/>
                    <a:pt x="57162" y="599158"/>
                    <a:pt x="75387" y="574698"/>
                  </a:cubicBezTo>
                  <a:cubicBezTo>
                    <a:pt x="104643" y="534890"/>
                    <a:pt x="131981" y="494123"/>
                    <a:pt x="160758" y="454315"/>
                  </a:cubicBezTo>
                  <a:cubicBezTo>
                    <a:pt x="164115" y="449519"/>
                    <a:pt x="166033" y="442325"/>
                    <a:pt x="174667" y="443764"/>
                  </a:cubicBezTo>
                  <a:cubicBezTo>
                    <a:pt x="178024" y="462948"/>
                    <a:pt x="186177" y="470622"/>
                    <a:pt x="206800" y="461989"/>
                  </a:cubicBezTo>
                  <a:cubicBezTo>
                    <a:pt x="237016" y="449999"/>
                    <a:pt x="268191" y="440886"/>
                    <a:pt x="298885" y="430335"/>
                  </a:cubicBezTo>
                  <a:cubicBezTo>
                    <a:pt x="310396" y="426498"/>
                    <a:pt x="317111" y="417865"/>
                    <a:pt x="318070" y="405395"/>
                  </a:cubicBezTo>
                  <a:cubicBezTo>
                    <a:pt x="329101" y="298921"/>
                    <a:pt x="394328" y="226980"/>
                    <a:pt x="473944" y="164630"/>
                  </a:cubicBezTo>
                  <a:cubicBezTo>
                    <a:pt x="493608" y="149283"/>
                    <a:pt x="515670" y="136333"/>
                    <a:pt x="537253" y="123863"/>
                  </a:cubicBezTo>
                  <a:cubicBezTo>
                    <a:pt x="552120" y="115230"/>
                    <a:pt x="557875" y="101322"/>
                    <a:pt x="565550" y="87413"/>
                  </a:cubicBezTo>
                  <a:cubicBezTo>
                    <a:pt x="603919" y="21706"/>
                    <a:pt x="670584" y="-9469"/>
                    <a:pt x="746842" y="2522"/>
                  </a:cubicBezTo>
                  <a:cubicBezTo>
                    <a:pt x="746363" y="15471"/>
                    <a:pt x="735332" y="18828"/>
                    <a:pt x="726699" y="23624"/>
                  </a:cubicBezTo>
                  <a:cubicBezTo>
                    <a:pt x="670105" y="57677"/>
                    <a:pt x="641807" y="81178"/>
                    <a:pt x="616388" y="117149"/>
                  </a:cubicBezTo>
                  <a:cubicBezTo>
                    <a:pt x="659074" y="106597"/>
                    <a:pt x="699361" y="96046"/>
                    <a:pt x="741567" y="91250"/>
                  </a:cubicBezTo>
                  <a:cubicBezTo>
                    <a:pt x="792405" y="85494"/>
                    <a:pt x="842285" y="87413"/>
                    <a:pt x="889287" y="109475"/>
                  </a:cubicBezTo>
                  <a:cubicBezTo>
                    <a:pt x="932452" y="129619"/>
                    <a:pt x="959790" y="163671"/>
                    <a:pt x="971780" y="209714"/>
                  </a:cubicBezTo>
                  <a:cubicBezTo>
                    <a:pt x="976097" y="225541"/>
                    <a:pt x="974178" y="239450"/>
                    <a:pt x="960269" y="250481"/>
                  </a:cubicBezTo>
                  <a:cubicBezTo>
                    <a:pt x="943003" y="263910"/>
                    <a:pt x="940126" y="281655"/>
                    <a:pt x="943962" y="302279"/>
                  </a:cubicBezTo>
                  <a:cubicBezTo>
                    <a:pt x="956433" y="368945"/>
                    <a:pt x="1001996" y="406354"/>
                    <a:pt x="1059549" y="433212"/>
                  </a:cubicBezTo>
                  <a:cubicBezTo>
                    <a:pt x="1076815" y="441366"/>
                    <a:pt x="1095040" y="447121"/>
                    <a:pt x="1113265" y="452876"/>
                  </a:cubicBezTo>
                  <a:cubicBezTo>
                    <a:pt x="1127654" y="457673"/>
                    <a:pt x="1133889" y="466785"/>
                    <a:pt x="1122858" y="479735"/>
                  </a:cubicBezTo>
                  <a:cubicBezTo>
                    <a:pt x="1045640" y="573259"/>
                    <a:pt x="974178" y="673498"/>
                    <a:pt x="858112" y="726255"/>
                  </a:cubicBezTo>
                  <a:cubicBezTo>
                    <a:pt x="903675" y="734408"/>
                    <a:pt x="949239" y="732010"/>
                    <a:pt x="994321" y="730571"/>
                  </a:cubicBezTo>
                  <a:cubicBezTo>
                    <a:pt x="1003434" y="730571"/>
                    <a:pt x="1013506" y="725295"/>
                    <a:pt x="1019741" y="736806"/>
                  </a:cubicBezTo>
                  <a:close/>
                </a:path>
              </a:pathLst>
            </a:custGeom>
            <a:solidFill>
              <a:srgbClr val="F0C8A4"/>
            </a:solidFill>
            <a:ln w="479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341EC09-A8F3-45DC-9DEB-110770946C1D}"/>
                </a:ext>
              </a:extLst>
            </p:cNvPr>
            <p:cNvSpPr/>
            <p:nvPr/>
          </p:nvSpPr>
          <p:spPr>
            <a:xfrm>
              <a:off x="9265268" y="3218811"/>
              <a:ext cx="723388" cy="795086"/>
            </a:xfrm>
            <a:custGeom>
              <a:avLst/>
              <a:gdLst>
                <a:gd name="connsiteX0" fmla="*/ 425415 w 723388"/>
                <a:gd name="connsiteY0" fmla="*/ 791137 h 795086"/>
                <a:gd name="connsiteX1" fmla="*/ 260428 w 723388"/>
                <a:gd name="connsiteY1" fmla="*/ 790178 h 795086"/>
                <a:gd name="connsiteX2" fmla="*/ 238846 w 723388"/>
                <a:gd name="connsiteY2" fmla="*/ 784423 h 795086"/>
                <a:gd name="connsiteX3" fmla="*/ 529490 w 723388"/>
                <a:gd name="connsiteY3" fmla="*/ 522555 h 795086"/>
                <a:gd name="connsiteX4" fmla="*/ 509347 w 723388"/>
                <a:gd name="connsiteY4" fmla="*/ 513443 h 795086"/>
                <a:gd name="connsiteX5" fmla="*/ 388005 w 723388"/>
                <a:gd name="connsiteY5" fmla="*/ 447736 h 795086"/>
                <a:gd name="connsiteX6" fmla="*/ 339085 w 723388"/>
                <a:gd name="connsiteY6" fmla="*/ 338864 h 795086"/>
                <a:gd name="connsiteX7" fmla="*/ 360667 w 723388"/>
                <a:gd name="connsiteY7" fmla="*/ 298577 h 795086"/>
                <a:gd name="connsiteX8" fmla="*/ 370739 w 723388"/>
                <a:gd name="connsiteY8" fmla="*/ 269321 h 795086"/>
                <a:gd name="connsiteX9" fmla="*/ 216304 w 723388"/>
                <a:gd name="connsiteY9" fmla="*/ 152296 h 795086"/>
                <a:gd name="connsiteX10" fmla="*/ 16306 w 723388"/>
                <a:gd name="connsiteY10" fmla="*/ 182991 h 795086"/>
                <a:gd name="connsiteX11" fmla="*/ 0 w 723388"/>
                <a:gd name="connsiteY11" fmla="*/ 187307 h 795086"/>
                <a:gd name="connsiteX12" fmla="*/ 53237 w 723388"/>
                <a:gd name="connsiteY12" fmla="*/ 124958 h 795086"/>
                <a:gd name="connsiteX13" fmla="*/ 151557 w 723388"/>
                <a:gd name="connsiteY13" fmla="*/ 57333 h 795086"/>
                <a:gd name="connsiteX14" fmla="*/ 275296 w 723388"/>
                <a:gd name="connsiteY14" fmla="*/ 14168 h 795086"/>
                <a:gd name="connsiteX15" fmla="*/ 590401 w 723388"/>
                <a:gd name="connsiteY15" fmla="*/ 101457 h 795086"/>
                <a:gd name="connsiteX16" fmla="*/ 718936 w 723388"/>
                <a:gd name="connsiteY16" fmla="*/ 477952 h 795086"/>
                <a:gd name="connsiteX17" fmla="*/ 718936 w 723388"/>
                <a:gd name="connsiteY17" fmla="*/ 503851 h 795086"/>
                <a:gd name="connsiteX18" fmla="*/ 601432 w 723388"/>
                <a:gd name="connsiteY18" fmla="*/ 736941 h 795086"/>
                <a:gd name="connsiteX19" fmla="*/ 447477 w 723388"/>
                <a:gd name="connsiteY19" fmla="*/ 785862 h 795086"/>
                <a:gd name="connsiteX20" fmla="*/ 425415 w 723388"/>
                <a:gd name="connsiteY20" fmla="*/ 791137 h 79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3388" h="795086">
                  <a:moveTo>
                    <a:pt x="425415" y="791137"/>
                  </a:moveTo>
                  <a:cubicBezTo>
                    <a:pt x="370259" y="794015"/>
                    <a:pt x="315584" y="798811"/>
                    <a:pt x="260428" y="790178"/>
                  </a:cubicBezTo>
                  <a:cubicBezTo>
                    <a:pt x="253714" y="789219"/>
                    <a:pt x="247000" y="788260"/>
                    <a:pt x="238846" y="784423"/>
                  </a:cubicBezTo>
                  <a:cubicBezTo>
                    <a:pt x="369301" y="733584"/>
                    <a:pt x="443640" y="622315"/>
                    <a:pt x="529490" y="522555"/>
                  </a:cubicBezTo>
                  <a:cubicBezTo>
                    <a:pt x="525654" y="513922"/>
                    <a:pt x="516061" y="515361"/>
                    <a:pt x="509347" y="513443"/>
                  </a:cubicBezTo>
                  <a:cubicBezTo>
                    <a:pt x="464263" y="499534"/>
                    <a:pt x="422537" y="479390"/>
                    <a:pt x="388005" y="447736"/>
                  </a:cubicBezTo>
                  <a:cubicBezTo>
                    <a:pt x="356830" y="419439"/>
                    <a:pt x="341962" y="381070"/>
                    <a:pt x="339085" y="338864"/>
                  </a:cubicBezTo>
                  <a:cubicBezTo>
                    <a:pt x="338126" y="322078"/>
                    <a:pt x="344840" y="306730"/>
                    <a:pt x="360667" y="298577"/>
                  </a:cubicBezTo>
                  <a:cubicBezTo>
                    <a:pt x="375056" y="291383"/>
                    <a:pt x="374097" y="281791"/>
                    <a:pt x="370739" y="269321"/>
                  </a:cubicBezTo>
                  <a:cubicBezTo>
                    <a:pt x="352514" y="198818"/>
                    <a:pt x="297359" y="157092"/>
                    <a:pt x="216304" y="152296"/>
                  </a:cubicBezTo>
                  <a:cubicBezTo>
                    <a:pt x="147240" y="148459"/>
                    <a:pt x="81054" y="161888"/>
                    <a:pt x="16306" y="182991"/>
                  </a:cubicBezTo>
                  <a:cubicBezTo>
                    <a:pt x="12949" y="183950"/>
                    <a:pt x="9112" y="184909"/>
                    <a:pt x="0" y="187307"/>
                  </a:cubicBezTo>
                  <a:cubicBezTo>
                    <a:pt x="16786" y="160929"/>
                    <a:pt x="34532" y="142703"/>
                    <a:pt x="53237" y="124958"/>
                  </a:cubicBezTo>
                  <a:cubicBezTo>
                    <a:pt x="82972" y="97620"/>
                    <a:pt x="118464" y="78915"/>
                    <a:pt x="151557" y="57333"/>
                  </a:cubicBezTo>
                  <a:cubicBezTo>
                    <a:pt x="192324" y="42465"/>
                    <a:pt x="233091" y="26638"/>
                    <a:pt x="275296" y="14168"/>
                  </a:cubicBezTo>
                  <a:cubicBezTo>
                    <a:pt x="399516" y="-22762"/>
                    <a:pt x="501673" y="14647"/>
                    <a:pt x="590401" y="101457"/>
                  </a:cubicBezTo>
                  <a:cubicBezTo>
                    <a:pt x="696875" y="205053"/>
                    <a:pt x="733325" y="333109"/>
                    <a:pt x="718936" y="477952"/>
                  </a:cubicBezTo>
                  <a:cubicBezTo>
                    <a:pt x="717978" y="486584"/>
                    <a:pt x="717498" y="495218"/>
                    <a:pt x="718936" y="503851"/>
                  </a:cubicBezTo>
                  <a:cubicBezTo>
                    <a:pt x="736682" y="615120"/>
                    <a:pt x="702150" y="684184"/>
                    <a:pt x="601432" y="736941"/>
                  </a:cubicBezTo>
                  <a:cubicBezTo>
                    <a:pt x="552991" y="762361"/>
                    <a:pt x="501673" y="778188"/>
                    <a:pt x="447477" y="785862"/>
                  </a:cubicBezTo>
                  <a:cubicBezTo>
                    <a:pt x="440762" y="786821"/>
                    <a:pt x="433088" y="789219"/>
                    <a:pt x="425415" y="791137"/>
                  </a:cubicBezTo>
                  <a:close/>
                </a:path>
              </a:pathLst>
            </a:custGeom>
            <a:solidFill>
              <a:srgbClr val="262421"/>
            </a:solidFill>
            <a:ln w="479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1EAB1137-55C5-4DB2-804B-80B7843E83EA}"/>
                </a:ext>
              </a:extLst>
            </p:cNvPr>
            <p:cNvSpPr/>
            <p:nvPr/>
          </p:nvSpPr>
          <p:spPr>
            <a:xfrm>
              <a:off x="8213001" y="3379690"/>
              <a:ext cx="594717" cy="583736"/>
            </a:xfrm>
            <a:custGeom>
              <a:avLst/>
              <a:gdLst>
                <a:gd name="connsiteX0" fmla="*/ 312227 w 594717"/>
                <a:gd name="connsiteY0" fmla="*/ 583736 h 583736"/>
                <a:gd name="connsiteX1" fmla="*/ 66666 w 594717"/>
                <a:gd name="connsiteY1" fmla="*/ 124268 h 583736"/>
                <a:gd name="connsiteX2" fmla="*/ 0 w 594717"/>
                <a:gd name="connsiteY2" fmla="*/ 28826 h 583736"/>
                <a:gd name="connsiteX3" fmla="*/ 249877 w 594717"/>
                <a:gd name="connsiteY3" fmla="*/ 1968 h 583736"/>
                <a:gd name="connsiteX4" fmla="*/ 373137 w 594717"/>
                <a:gd name="connsiteY4" fmla="*/ 44174 h 583736"/>
                <a:gd name="connsiteX5" fmla="*/ 559226 w 594717"/>
                <a:gd name="connsiteY5" fmla="*/ 244651 h 583736"/>
                <a:gd name="connsiteX6" fmla="*/ 594718 w 594717"/>
                <a:gd name="connsiteY6" fmla="*/ 295969 h 583736"/>
                <a:gd name="connsiteX7" fmla="*/ 588962 w 594717"/>
                <a:gd name="connsiteY7" fmla="*/ 299326 h 583736"/>
                <a:gd name="connsiteX8" fmla="*/ 474335 w 594717"/>
                <a:gd name="connsiteY8" fmla="*/ 315154 h 583736"/>
                <a:gd name="connsiteX9" fmla="*/ 351555 w 594717"/>
                <a:gd name="connsiteY9" fmla="*/ 355441 h 583736"/>
                <a:gd name="connsiteX10" fmla="*/ 502153 w 594717"/>
                <a:gd name="connsiteY10" fmla="*/ 433138 h 583736"/>
                <a:gd name="connsiteX11" fmla="*/ 516541 w 594717"/>
                <a:gd name="connsiteY11" fmla="*/ 472946 h 583736"/>
                <a:gd name="connsiteX12" fmla="*/ 492560 w 594717"/>
                <a:gd name="connsiteY12" fmla="*/ 516591 h 583736"/>
                <a:gd name="connsiteX13" fmla="*/ 312227 w 594717"/>
                <a:gd name="connsiteY13" fmla="*/ 583736 h 5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17" h="583736">
                  <a:moveTo>
                    <a:pt x="312227" y="583736"/>
                  </a:moveTo>
                  <a:cubicBezTo>
                    <a:pt x="246040" y="422107"/>
                    <a:pt x="162588" y="269591"/>
                    <a:pt x="66666" y="124268"/>
                  </a:cubicBezTo>
                  <a:cubicBezTo>
                    <a:pt x="45084" y="91655"/>
                    <a:pt x="22062" y="60480"/>
                    <a:pt x="0" y="28826"/>
                  </a:cubicBezTo>
                  <a:cubicBezTo>
                    <a:pt x="46043" y="26428"/>
                    <a:pt x="214386" y="9162"/>
                    <a:pt x="249877" y="1968"/>
                  </a:cubicBezTo>
                  <a:cubicBezTo>
                    <a:pt x="297838" y="-7145"/>
                    <a:pt x="337166" y="16836"/>
                    <a:pt x="373137" y="44174"/>
                  </a:cubicBezTo>
                  <a:cubicBezTo>
                    <a:pt x="446997" y="99808"/>
                    <a:pt x="504551" y="170791"/>
                    <a:pt x="559226" y="244651"/>
                  </a:cubicBezTo>
                  <a:cubicBezTo>
                    <a:pt x="571696" y="261437"/>
                    <a:pt x="587524" y="275346"/>
                    <a:pt x="594718" y="295969"/>
                  </a:cubicBezTo>
                  <a:cubicBezTo>
                    <a:pt x="593279" y="298368"/>
                    <a:pt x="591360" y="300286"/>
                    <a:pt x="588962" y="299326"/>
                  </a:cubicBezTo>
                  <a:cubicBezTo>
                    <a:pt x="548675" y="288775"/>
                    <a:pt x="511745" y="304123"/>
                    <a:pt x="474335" y="315154"/>
                  </a:cubicBezTo>
                  <a:cubicBezTo>
                    <a:pt x="438844" y="325226"/>
                    <a:pt x="355871" y="347288"/>
                    <a:pt x="351555" y="355441"/>
                  </a:cubicBezTo>
                  <a:cubicBezTo>
                    <a:pt x="371219" y="368870"/>
                    <a:pt x="473376" y="416831"/>
                    <a:pt x="502153" y="433138"/>
                  </a:cubicBezTo>
                  <a:cubicBezTo>
                    <a:pt x="518459" y="442251"/>
                    <a:pt x="524695" y="454721"/>
                    <a:pt x="516541" y="472946"/>
                  </a:cubicBezTo>
                  <a:cubicBezTo>
                    <a:pt x="509826" y="488293"/>
                    <a:pt x="504551" y="504120"/>
                    <a:pt x="492560" y="516591"/>
                  </a:cubicBezTo>
                  <a:cubicBezTo>
                    <a:pt x="456110" y="532897"/>
                    <a:pt x="335248" y="575103"/>
                    <a:pt x="312227" y="583736"/>
                  </a:cubicBezTo>
                  <a:close/>
                </a:path>
              </a:pathLst>
            </a:custGeom>
            <a:solidFill>
              <a:schemeClr val="accent4">
                <a:lumMod val="50000"/>
              </a:schemeClr>
            </a:solidFill>
            <a:ln w="479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103D1EC-4CCB-4A89-8F4C-D03745053212}"/>
                </a:ext>
              </a:extLst>
            </p:cNvPr>
            <p:cNvSpPr/>
            <p:nvPr/>
          </p:nvSpPr>
          <p:spPr>
            <a:xfrm>
              <a:off x="8544412" y="3964571"/>
              <a:ext cx="427054" cy="693811"/>
            </a:xfrm>
            <a:custGeom>
              <a:avLst/>
              <a:gdLst>
                <a:gd name="connsiteX0" fmla="*/ 134291 w 427054"/>
                <a:gd name="connsiteY0" fmla="*/ 294 h 693811"/>
                <a:gd name="connsiteX1" fmla="*/ 167384 w 427054"/>
                <a:gd name="connsiteY1" fmla="*/ 14682 h 693811"/>
                <a:gd name="connsiteX2" fmla="*/ 249398 w 427054"/>
                <a:gd name="connsiteY2" fmla="*/ 50173 h 693811"/>
                <a:gd name="connsiteX3" fmla="*/ 253235 w 427054"/>
                <a:gd name="connsiteY3" fmla="*/ 87103 h 693811"/>
                <a:gd name="connsiteX4" fmla="*/ 193763 w 427054"/>
                <a:gd name="connsiteY4" fmla="*/ 228589 h 693811"/>
                <a:gd name="connsiteX5" fmla="*/ 189446 w 427054"/>
                <a:gd name="connsiteY5" fmla="*/ 244416 h 693811"/>
                <a:gd name="connsiteX6" fmla="*/ 297838 w 427054"/>
                <a:gd name="connsiteY6" fmla="*/ 198373 h 693811"/>
                <a:gd name="connsiteX7" fmla="*/ 344361 w 427054"/>
                <a:gd name="connsiteY7" fmla="*/ 178709 h 693811"/>
                <a:gd name="connsiteX8" fmla="*/ 399996 w 427054"/>
                <a:gd name="connsiteY8" fmla="*/ 138422 h 693811"/>
                <a:gd name="connsiteX9" fmla="*/ 417262 w 427054"/>
                <a:gd name="connsiteY9" fmla="*/ 126911 h 693811"/>
                <a:gd name="connsiteX10" fmla="*/ 425895 w 427054"/>
                <a:gd name="connsiteY10" fmla="*/ 286142 h 693811"/>
                <a:gd name="connsiteX11" fmla="*/ 388005 w 427054"/>
                <a:gd name="connsiteY11" fmla="*/ 518274 h 693811"/>
                <a:gd name="connsiteX12" fmla="*/ 347718 w 427054"/>
                <a:gd name="connsiteY12" fmla="*/ 571990 h 693811"/>
                <a:gd name="connsiteX13" fmla="*/ 165466 w 427054"/>
                <a:gd name="connsiteY13" fmla="*/ 693811 h 693811"/>
                <a:gd name="connsiteX14" fmla="*/ 131893 w 427054"/>
                <a:gd name="connsiteY14" fmla="*/ 512998 h 693811"/>
                <a:gd name="connsiteX15" fmla="*/ 60910 w 427054"/>
                <a:gd name="connsiteY15" fmla="*/ 218996 h 693811"/>
                <a:gd name="connsiteX16" fmla="*/ 0 w 427054"/>
                <a:gd name="connsiteY16" fmla="*/ 43459 h 693811"/>
                <a:gd name="connsiteX17" fmla="*/ 134291 w 427054"/>
                <a:gd name="connsiteY17" fmla="*/ 294 h 69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054" h="693811">
                  <a:moveTo>
                    <a:pt x="134291" y="294"/>
                  </a:moveTo>
                  <a:cubicBezTo>
                    <a:pt x="145322" y="5090"/>
                    <a:pt x="155394" y="12764"/>
                    <a:pt x="167384" y="14682"/>
                  </a:cubicBezTo>
                  <a:cubicBezTo>
                    <a:pt x="198559" y="17560"/>
                    <a:pt x="223499" y="34826"/>
                    <a:pt x="249398" y="50173"/>
                  </a:cubicBezTo>
                  <a:cubicBezTo>
                    <a:pt x="264266" y="58807"/>
                    <a:pt x="258510" y="74154"/>
                    <a:pt x="253235" y="87103"/>
                  </a:cubicBezTo>
                  <a:cubicBezTo>
                    <a:pt x="234050" y="134585"/>
                    <a:pt x="212947" y="181107"/>
                    <a:pt x="193763" y="228589"/>
                  </a:cubicBezTo>
                  <a:cubicBezTo>
                    <a:pt x="191844" y="232905"/>
                    <a:pt x="189446" y="236742"/>
                    <a:pt x="189446" y="244416"/>
                  </a:cubicBezTo>
                  <a:cubicBezTo>
                    <a:pt x="227336" y="230027"/>
                    <a:pt x="262347" y="213241"/>
                    <a:pt x="297838" y="198373"/>
                  </a:cubicBezTo>
                  <a:cubicBezTo>
                    <a:pt x="313186" y="192138"/>
                    <a:pt x="328534" y="183985"/>
                    <a:pt x="344361" y="178709"/>
                  </a:cubicBezTo>
                  <a:cubicBezTo>
                    <a:pt x="366902" y="171035"/>
                    <a:pt x="385128" y="157127"/>
                    <a:pt x="399996" y="138422"/>
                  </a:cubicBezTo>
                  <a:cubicBezTo>
                    <a:pt x="404312" y="133146"/>
                    <a:pt x="406230" y="122595"/>
                    <a:pt x="417262" y="126911"/>
                  </a:cubicBezTo>
                  <a:cubicBezTo>
                    <a:pt x="419180" y="180148"/>
                    <a:pt x="430691" y="232905"/>
                    <a:pt x="425895" y="286142"/>
                  </a:cubicBezTo>
                  <a:cubicBezTo>
                    <a:pt x="418701" y="364319"/>
                    <a:pt x="419180" y="443934"/>
                    <a:pt x="388005" y="518274"/>
                  </a:cubicBezTo>
                  <a:cubicBezTo>
                    <a:pt x="378893" y="539377"/>
                    <a:pt x="366423" y="558082"/>
                    <a:pt x="347718" y="571990"/>
                  </a:cubicBezTo>
                  <a:cubicBezTo>
                    <a:pt x="295440" y="611318"/>
                    <a:pt x="222060" y="660718"/>
                    <a:pt x="165466" y="693811"/>
                  </a:cubicBezTo>
                  <a:cubicBezTo>
                    <a:pt x="156833" y="655443"/>
                    <a:pt x="142924" y="583501"/>
                    <a:pt x="131893" y="512998"/>
                  </a:cubicBezTo>
                  <a:cubicBezTo>
                    <a:pt x="116066" y="412759"/>
                    <a:pt x="89208" y="315878"/>
                    <a:pt x="60910" y="218996"/>
                  </a:cubicBezTo>
                  <a:cubicBezTo>
                    <a:pt x="43644" y="159525"/>
                    <a:pt x="20624" y="101972"/>
                    <a:pt x="0" y="43459"/>
                  </a:cubicBezTo>
                  <a:cubicBezTo>
                    <a:pt x="479" y="40581"/>
                    <a:pt x="128056" y="-4023"/>
                    <a:pt x="134291" y="294"/>
                  </a:cubicBezTo>
                  <a:close/>
                </a:path>
              </a:pathLst>
            </a:custGeom>
            <a:solidFill>
              <a:schemeClr val="accent4">
                <a:lumMod val="50000"/>
              </a:schemeClr>
            </a:solidFill>
            <a:ln w="4795" cap="flat">
              <a:noFill/>
              <a:prstDash val="solid"/>
              <a:miter/>
            </a:ln>
          </p:spPr>
          <p:txBody>
            <a:bodyPr rtlCol="0" anchor="ctr"/>
            <a:lstStyle/>
            <a:p>
              <a:endParaRPr lang="en-US" dirty="0">
                <a:solidFill>
                  <a:srgbClr val="002060"/>
                </a:solidFill>
              </a:endParaRPr>
            </a:p>
          </p:txBody>
        </p:sp>
        <p:sp>
          <p:nvSpPr>
            <p:cNvPr id="15" name="Freeform: Shape 14">
              <a:extLst>
                <a:ext uri="{FF2B5EF4-FFF2-40B4-BE49-F238E27FC236}">
                  <a16:creationId xmlns:a16="http://schemas.microsoft.com/office/drawing/2014/main" id="{8CC3D07A-7BD7-4932-B48A-E6355626D30C}"/>
                </a:ext>
              </a:extLst>
            </p:cNvPr>
            <p:cNvSpPr/>
            <p:nvPr/>
          </p:nvSpPr>
          <p:spPr>
            <a:xfrm>
              <a:off x="8546810" y="3666998"/>
              <a:ext cx="298317" cy="279641"/>
            </a:xfrm>
            <a:custGeom>
              <a:avLst/>
              <a:gdLst>
                <a:gd name="connsiteX0" fmla="*/ 155874 w 298317"/>
                <a:gd name="connsiteY0" fmla="*/ 226405 h 279641"/>
                <a:gd name="connsiteX1" fmla="*/ 128536 w 298317"/>
                <a:gd name="connsiteY1" fmla="*/ 133840 h 279641"/>
                <a:gd name="connsiteX2" fmla="*/ 0 w 298317"/>
                <a:gd name="connsiteY2" fmla="*/ 67654 h 279641"/>
                <a:gd name="connsiteX3" fmla="*/ 10072 w 298317"/>
                <a:gd name="connsiteY3" fmla="*/ 58061 h 279641"/>
                <a:gd name="connsiteX4" fmla="*/ 200478 w 298317"/>
                <a:gd name="connsiteY4" fmla="*/ 2426 h 279641"/>
                <a:gd name="connsiteX5" fmla="*/ 261388 w 298317"/>
                <a:gd name="connsiteY5" fmla="*/ 8182 h 279641"/>
                <a:gd name="connsiteX6" fmla="*/ 298318 w 298317"/>
                <a:gd name="connsiteY6" fmla="*/ 49908 h 279641"/>
                <a:gd name="connsiteX7" fmla="*/ 231172 w 298317"/>
                <a:gd name="connsiteY7" fmla="*/ 147749 h 279641"/>
                <a:gd name="connsiteX8" fmla="*/ 163547 w 298317"/>
                <a:gd name="connsiteY8" fmla="*/ 242712 h 279641"/>
                <a:gd name="connsiteX9" fmla="*/ 132373 w 298317"/>
                <a:gd name="connsiteY9" fmla="*/ 279642 h 279641"/>
                <a:gd name="connsiteX10" fmla="*/ 155874 w 298317"/>
                <a:gd name="connsiteY10" fmla="*/ 226405 h 27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317" h="279641">
                  <a:moveTo>
                    <a:pt x="155874" y="226405"/>
                  </a:moveTo>
                  <a:cubicBezTo>
                    <a:pt x="188487" y="165494"/>
                    <a:pt x="188487" y="165015"/>
                    <a:pt x="128536" y="133840"/>
                  </a:cubicBezTo>
                  <a:cubicBezTo>
                    <a:pt x="85371" y="111298"/>
                    <a:pt x="42206" y="89236"/>
                    <a:pt x="0" y="67654"/>
                  </a:cubicBezTo>
                  <a:cubicBezTo>
                    <a:pt x="0" y="59021"/>
                    <a:pt x="6235" y="59500"/>
                    <a:pt x="10072" y="58061"/>
                  </a:cubicBezTo>
                  <a:cubicBezTo>
                    <a:pt x="73381" y="39357"/>
                    <a:pt x="137169" y="21131"/>
                    <a:pt x="200478" y="2426"/>
                  </a:cubicBezTo>
                  <a:cubicBezTo>
                    <a:pt x="222060" y="-3808"/>
                    <a:pt x="241245" y="3386"/>
                    <a:pt x="261388" y="8182"/>
                  </a:cubicBezTo>
                  <a:cubicBezTo>
                    <a:pt x="276256" y="19693"/>
                    <a:pt x="293522" y="29285"/>
                    <a:pt x="298318" y="49908"/>
                  </a:cubicBezTo>
                  <a:cubicBezTo>
                    <a:pt x="275776" y="82521"/>
                    <a:pt x="253714" y="115135"/>
                    <a:pt x="231172" y="147749"/>
                  </a:cubicBezTo>
                  <a:cubicBezTo>
                    <a:pt x="209110" y="179882"/>
                    <a:pt x="186569" y="211537"/>
                    <a:pt x="163547" y="242712"/>
                  </a:cubicBezTo>
                  <a:cubicBezTo>
                    <a:pt x="159711" y="247987"/>
                    <a:pt x="147240" y="264294"/>
                    <a:pt x="132373" y="279642"/>
                  </a:cubicBezTo>
                  <a:cubicBezTo>
                    <a:pt x="124219" y="266212"/>
                    <a:pt x="151077" y="235038"/>
                    <a:pt x="155874" y="226405"/>
                  </a:cubicBezTo>
                  <a:close/>
                </a:path>
              </a:pathLst>
            </a:custGeom>
            <a:solidFill>
              <a:srgbClr val="FEFEFD"/>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CEEEC92-D7A1-4713-92A0-955F2BE98C43}"/>
                </a:ext>
              </a:extLst>
            </p:cNvPr>
            <p:cNvSpPr/>
            <p:nvPr/>
          </p:nvSpPr>
          <p:spPr>
            <a:xfrm>
              <a:off x="8711317" y="3973435"/>
              <a:ext cx="252398" cy="245234"/>
            </a:xfrm>
            <a:custGeom>
              <a:avLst/>
              <a:gdLst>
                <a:gd name="connsiteX0" fmla="*/ 249877 w 252398"/>
                <a:gd name="connsiteY0" fmla="*/ 117567 h 245234"/>
                <a:gd name="connsiteX1" fmla="*/ 171700 w 252398"/>
                <a:gd name="connsiteY1" fmla="*/ 179437 h 245234"/>
                <a:gd name="connsiteX2" fmla="*/ 33093 w 252398"/>
                <a:gd name="connsiteY2" fmla="*/ 238429 h 245234"/>
                <a:gd name="connsiteX3" fmla="*/ 7674 w 252398"/>
                <a:gd name="connsiteY3" fmla="*/ 244664 h 245234"/>
                <a:gd name="connsiteX4" fmla="*/ 45083 w 252398"/>
                <a:gd name="connsiteY4" fmla="*/ 154977 h 245234"/>
                <a:gd name="connsiteX5" fmla="*/ 81054 w 252398"/>
                <a:gd name="connsiteY5" fmla="*/ 71524 h 245234"/>
                <a:gd name="connsiteX6" fmla="*/ 68105 w 252398"/>
                <a:gd name="connsiteY6" fmla="*/ 39390 h 245234"/>
                <a:gd name="connsiteX7" fmla="*/ 0 w 252398"/>
                <a:gd name="connsiteY7" fmla="*/ 4858 h 245234"/>
                <a:gd name="connsiteX8" fmla="*/ 22062 w 252398"/>
                <a:gd name="connsiteY8" fmla="*/ 1981 h 245234"/>
                <a:gd name="connsiteX9" fmla="*/ 248438 w 252398"/>
                <a:gd name="connsiteY9" fmla="*/ 65289 h 245234"/>
                <a:gd name="connsiteX10" fmla="*/ 249877 w 252398"/>
                <a:gd name="connsiteY10" fmla="*/ 117567 h 24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398" h="245234">
                  <a:moveTo>
                    <a:pt x="249877" y="117567"/>
                  </a:moveTo>
                  <a:cubicBezTo>
                    <a:pt x="233091" y="149701"/>
                    <a:pt x="204794" y="166487"/>
                    <a:pt x="171700" y="179437"/>
                  </a:cubicBezTo>
                  <a:cubicBezTo>
                    <a:pt x="125178" y="197662"/>
                    <a:pt x="79615" y="218765"/>
                    <a:pt x="33093" y="238429"/>
                  </a:cubicBezTo>
                  <a:cubicBezTo>
                    <a:pt x="25899" y="241307"/>
                    <a:pt x="19664" y="247062"/>
                    <a:pt x="7674" y="244664"/>
                  </a:cubicBezTo>
                  <a:cubicBezTo>
                    <a:pt x="20143" y="214449"/>
                    <a:pt x="32613" y="184713"/>
                    <a:pt x="45083" y="154977"/>
                  </a:cubicBezTo>
                  <a:cubicBezTo>
                    <a:pt x="56594" y="127159"/>
                    <a:pt x="67146" y="98383"/>
                    <a:pt x="81054" y="71524"/>
                  </a:cubicBezTo>
                  <a:cubicBezTo>
                    <a:pt x="90167" y="53779"/>
                    <a:pt x="84411" y="46585"/>
                    <a:pt x="68105" y="39390"/>
                  </a:cubicBezTo>
                  <a:cubicBezTo>
                    <a:pt x="45083" y="28839"/>
                    <a:pt x="22541" y="16369"/>
                    <a:pt x="0" y="4858"/>
                  </a:cubicBezTo>
                  <a:cubicBezTo>
                    <a:pt x="6714" y="-2336"/>
                    <a:pt x="14868" y="62"/>
                    <a:pt x="22062" y="1981"/>
                  </a:cubicBezTo>
                  <a:cubicBezTo>
                    <a:pt x="97361" y="23084"/>
                    <a:pt x="172660" y="44187"/>
                    <a:pt x="248438" y="65289"/>
                  </a:cubicBezTo>
                  <a:cubicBezTo>
                    <a:pt x="256112" y="83515"/>
                    <a:pt x="250357" y="100781"/>
                    <a:pt x="249877" y="117567"/>
                  </a:cubicBezTo>
                  <a:close/>
                </a:path>
              </a:pathLst>
            </a:custGeom>
            <a:solidFill>
              <a:srgbClr val="FDFEFD"/>
            </a:solidFill>
            <a:ln w="479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28FCAC54-9A6B-4659-89B8-0B654008C3DA}"/>
                </a:ext>
              </a:extLst>
            </p:cNvPr>
            <p:cNvSpPr/>
            <p:nvPr/>
          </p:nvSpPr>
          <p:spPr>
            <a:xfrm>
              <a:off x="8525228" y="3893403"/>
              <a:ext cx="177456" cy="119423"/>
            </a:xfrm>
            <a:custGeom>
              <a:avLst/>
              <a:gdLst>
                <a:gd name="connsiteX0" fmla="*/ 177456 w 177456"/>
                <a:gd name="connsiteY0" fmla="*/ 0 h 119423"/>
                <a:gd name="connsiteX1" fmla="*/ 153476 w 177456"/>
                <a:gd name="connsiteY1" fmla="*/ 71462 h 119423"/>
                <a:gd name="connsiteX2" fmla="*/ 88728 w 177456"/>
                <a:gd name="connsiteY2" fmla="*/ 93045 h 119423"/>
                <a:gd name="connsiteX3" fmla="*/ 19184 w 177456"/>
                <a:gd name="connsiteY3" fmla="*/ 119423 h 119423"/>
                <a:gd name="connsiteX4" fmla="*/ 0 w 177456"/>
                <a:gd name="connsiteY4" fmla="*/ 70023 h 119423"/>
                <a:gd name="connsiteX5" fmla="*/ 10551 w 177456"/>
                <a:gd name="connsiteY5" fmla="*/ 56594 h 119423"/>
                <a:gd name="connsiteX6" fmla="*/ 177456 w 177456"/>
                <a:gd name="connsiteY6" fmla="*/ 0 h 1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56" h="119423">
                  <a:moveTo>
                    <a:pt x="177456" y="0"/>
                  </a:moveTo>
                  <a:cubicBezTo>
                    <a:pt x="174099" y="9592"/>
                    <a:pt x="146281" y="53716"/>
                    <a:pt x="153476" y="71462"/>
                  </a:cubicBezTo>
                  <a:cubicBezTo>
                    <a:pt x="129495" y="81054"/>
                    <a:pt x="110311" y="84891"/>
                    <a:pt x="88728" y="93045"/>
                  </a:cubicBezTo>
                  <a:cubicBezTo>
                    <a:pt x="65706" y="101678"/>
                    <a:pt x="42206" y="110790"/>
                    <a:pt x="19184" y="119423"/>
                  </a:cubicBezTo>
                  <a:cubicBezTo>
                    <a:pt x="12949" y="104555"/>
                    <a:pt x="6715" y="84891"/>
                    <a:pt x="0" y="70023"/>
                  </a:cubicBezTo>
                  <a:cubicBezTo>
                    <a:pt x="0" y="62829"/>
                    <a:pt x="2398" y="58992"/>
                    <a:pt x="10551" y="56594"/>
                  </a:cubicBezTo>
                  <a:cubicBezTo>
                    <a:pt x="67146" y="40287"/>
                    <a:pt x="120382" y="14388"/>
                    <a:pt x="177456" y="0"/>
                  </a:cubicBezTo>
                  <a:close/>
                </a:path>
              </a:pathLst>
            </a:custGeom>
            <a:solidFill>
              <a:schemeClr val="accent4">
                <a:lumMod val="75000"/>
              </a:schemeClr>
            </a:solidFill>
            <a:ln w="479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0B4E4371-8EFA-45BF-85BC-505B4D10DD81}"/>
                </a:ext>
              </a:extLst>
            </p:cNvPr>
            <p:cNvSpPr/>
            <p:nvPr/>
          </p:nvSpPr>
          <p:spPr>
            <a:xfrm>
              <a:off x="8677173" y="3892923"/>
              <a:ext cx="32704" cy="53716"/>
            </a:xfrm>
            <a:custGeom>
              <a:avLst/>
              <a:gdLst>
                <a:gd name="connsiteX0" fmla="*/ 32705 w 32704"/>
                <a:gd name="connsiteY0" fmla="*/ 16786 h 53716"/>
                <a:gd name="connsiteX1" fmla="*/ 1530 w 32704"/>
                <a:gd name="connsiteY1" fmla="*/ 53716 h 53716"/>
                <a:gd name="connsiteX2" fmla="*/ 25031 w 32704"/>
                <a:gd name="connsiteY2" fmla="*/ 0 h 53716"/>
              </a:gdLst>
              <a:ahLst/>
              <a:cxnLst>
                <a:cxn ang="0">
                  <a:pos x="connsiteX0" y="connsiteY0"/>
                </a:cxn>
                <a:cxn ang="0">
                  <a:pos x="connsiteX1" y="connsiteY1"/>
                </a:cxn>
                <a:cxn ang="0">
                  <a:pos x="connsiteX2" y="connsiteY2"/>
                </a:cxn>
              </a:cxnLst>
              <a:rect l="l" t="t" r="r" b="b"/>
              <a:pathLst>
                <a:path w="32704" h="53716">
                  <a:moveTo>
                    <a:pt x="32705" y="16786"/>
                  </a:moveTo>
                  <a:cubicBezTo>
                    <a:pt x="28868" y="22062"/>
                    <a:pt x="18316" y="41246"/>
                    <a:pt x="1530" y="53716"/>
                  </a:cubicBezTo>
                  <a:cubicBezTo>
                    <a:pt x="-6623" y="40287"/>
                    <a:pt x="20235" y="9112"/>
                    <a:pt x="25031" y="0"/>
                  </a:cubicBezTo>
                </a:path>
              </a:pathLst>
            </a:custGeom>
            <a:solidFill>
              <a:srgbClr val="FEFEFD"/>
            </a:solidFill>
            <a:ln w="479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41707061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79FE4800-76B4-4F0F-A9B1-663B8559D40F}"/>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Overview</a:t>
            </a:r>
            <a:endParaRPr lang="ko-KR" altLang="en-US" sz="2800" dirty="0">
              <a:solidFill>
                <a:schemeClr val="bg1"/>
              </a:solidFill>
              <a:latin typeface="+mj-lt"/>
            </a:endParaRPr>
          </a:p>
        </p:txBody>
      </p:sp>
    </p:spTree>
    <p:extLst>
      <p:ext uri="{BB962C8B-B14F-4D97-AF65-F5344CB8AC3E}">
        <p14:creationId xmlns:p14="http://schemas.microsoft.com/office/powerpoint/2010/main" val="288871063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D32970EF-2CEB-414F-B698-9DC335B123FF}"/>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endParaRPr lang="ko-KR" altLang="en-US" sz="2800" dirty="0">
              <a:solidFill>
                <a:schemeClr val="bg1"/>
              </a:solidFill>
              <a:latin typeface="+mj-lt"/>
            </a:endParaRPr>
          </a:p>
        </p:txBody>
      </p:sp>
    </p:spTree>
    <p:extLst>
      <p:ext uri="{BB962C8B-B14F-4D97-AF65-F5344CB8AC3E}">
        <p14:creationId xmlns:p14="http://schemas.microsoft.com/office/powerpoint/2010/main" val="32827141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68CD490B-174E-4025-A1BD-F1DFBBA5C268}"/>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Sign in – Sign up</a:t>
            </a: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8E07A2B4-5A19-4D99-B1E5-0920CF575A14}"/>
              </a:ext>
            </a:extLst>
          </p:cNvPr>
          <p:cNvGrpSpPr/>
          <p:nvPr/>
        </p:nvGrpSpPr>
        <p:grpSpPr>
          <a:xfrm rot="4074382">
            <a:off x="7633091" y="783909"/>
            <a:ext cx="1588486" cy="1354527"/>
            <a:chOff x="2203944" y="3086356"/>
            <a:chExt cx="1794618" cy="1530300"/>
          </a:xfrm>
        </p:grpSpPr>
        <p:sp>
          <p:nvSpPr>
            <p:cNvPr id="4" name="Freeform: Shape 3">
              <a:extLst>
                <a:ext uri="{FF2B5EF4-FFF2-40B4-BE49-F238E27FC236}">
                  <a16:creationId xmlns:a16="http://schemas.microsoft.com/office/drawing/2014/main" id="{73B056BB-380E-4CF2-87EB-265DDD1184FD}"/>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D022A1AB-0DD1-47A1-B4C0-8D6F7E9DF347}"/>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D9FC11AA-7BF3-4C4C-B51D-CE72E578780E}"/>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A461C3DC-B0C3-49F6-A092-0770C8DB0B64}"/>
              </a:ext>
            </a:extLst>
          </p:cNvPr>
          <p:cNvSpPr txBox="1"/>
          <p:nvPr/>
        </p:nvSpPr>
        <p:spPr>
          <a:xfrm>
            <a:off x="8046646" y="2030815"/>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5060486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229D42-9EEC-41F2-8F69-58B381B2C3F4}"/>
              </a:ext>
            </a:extLst>
          </p:cNvPr>
          <p:cNvPicPr>
            <a:picLocks noChangeAspect="1"/>
          </p:cNvPicPr>
          <p:nvPr/>
        </p:nvPicPr>
        <p:blipFill>
          <a:blip r:embed="rId2"/>
          <a:stretch>
            <a:fillRect/>
          </a:stretch>
        </p:blipFill>
        <p:spPr>
          <a:xfrm>
            <a:off x="592611" y="1153434"/>
            <a:ext cx="7673635" cy="4314493"/>
          </a:xfrm>
          <a:prstGeom prst="rect">
            <a:avLst/>
          </a:prstGeom>
        </p:spPr>
      </p:pic>
      <p:graphicFrame>
        <p:nvGraphicFramePr>
          <p:cNvPr id="2" name="Table 9">
            <a:extLst>
              <a:ext uri="{FF2B5EF4-FFF2-40B4-BE49-F238E27FC236}">
                <a16:creationId xmlns:a16="http://schemas.microsoft.com/office/drawing/2014/main" id="{EEAC425B-E996-4522-A896-8361C77E5F4C}"/>
              </a:ext>
            </a:extLst>
          </p:cNvPr>
          <p:cNvGraphicFramePr>
            <a:graphicFrameLocks noGrp="1"/>
          </p:cNvGraphicFramePr>
          <p:nvPr>
            <p:extLst>
              <p:ext uri="{D42A27DB-BD31-4B8C-83A1-F6EECF244321}">
                <p14:modId xmlns:p14="http://schemas.microsoft.com/office/powerpoint/2010/main" val="3906567452"/>
              </p:ext>
            </p:extLst>
          </p:nvPr>
        </p:nvGraphicFramePr>
        <p:xfrm>
          <a:off x="8513685" y="0"/>
          <a:ext cx="3678315" cy="6871318"/>
        </p:xfrm>
        <a:graphic>
          <a:graphicData uri="http://schemas.openxmlformats.org/drawingml/2006/table">
            <a:tbl>
              <a:tblPr firstRow="1" bandRow="1">
                <a:tableStyleId>{5C22544A-7EE6-4342-B048-85BDC9FD1C3A}</a:tableStyleId>
              </a:tblPr>
              <a:tblGrid>
                <a:gridCol w="1072713">
                  <a:extLst>
                    <a:ext uri="{9D8B030D-6E8A-4147-A177-3AD203B41FA5}">
                      <a16:colId xmlns:a16="http://schemas.microsoft.com/office/drawing/2014/main" val="3913190811"/>
                    </a:ext>
                  </a:extLst>
                </a:gridCol>
                <a:gridCol w="2605602">
                  <a:extLst>
                    <a:ext uri="{9D8B030D-6E8A-4147-A177-3AD203B41FA5}">
                      <a16:colId xmlns:a16="http://schemas.microsoft.com/office/drawing/2014/main" val="3013876356"/>
                    </a:ext>
                  </a:extLst>
                </a:gridCol>
              </a:tblGrid>
              <a:tr h="583480">
                <a:tc>
                  <a:txBody>
                    <a:bodyPr/>
                    <a:lstStyle/>
                    <a:p>
                      <a:pPr algn="ctr"/>
                      <a:r>
                        <a:rPr lang="en-US" dirty="0"/>
                        <a:t>Number</a:t>
                      </a:r>
                      <a:endParaRPr lang="vi-VN" dirty="0"/>
                    </a:p>
                  </a:txBody>
                  <a:tcPr>
                    <a:solidFill>
                      <a:srgbClr val="01C49A"/>
                    </a:solidFill>
                  </a:tcPr>
                </a:tc>
                <a:tc>
                  <a:txBody>
                    <a:bodyPr/>
                    <a:lstStyle/>
                    <a:p>
                      <a:pPr algn="ctr"/>
                      <a:r>
                        <a:rPr lang="en-US" sz="1800" b="1" i="0" kern="1200" dirty="0">
                          <a:solidFill>
                            <a:schemeClr val="lt1"/>
                          </a:solidFill>
                          <a:effectLst/>
                          <a:latin typeface="+mn-lt"/>
                          <a:ea typeface="+mn-ea"/>
                          <a:cs typeface="+mn-cs"/>
                        </a:rPr>
                        <a:t>Description</a:t>
                      </a:r>
                      <a:endParaRPr lang="vi-VN" b="1" dirty="0"/>
                    </a:p>
                  </a:txBody>
                  <a:tcPr>
                    <a:solidFill>
                      <a:srgbClr val="01C49A"/>
                    </a:solidFill>
                  </a:tcPr>
                </a:tc>
                <a:extLst>
                  <a:ext uri="{0D108BD9-81ED-4DB2-BD59-A6C34878D82A}">
                    <a16:rowId xmlns:a16="http://schemas.microsoft.com/office/drawing/2014/main" val="2860006585"/>
                  </a:ext>
                </a:extLst>
              </a:tr>
              <a:tr h="3143919">
                <a:tc>
                  <a:txBody>
                    <a:bodyPr/>
                    <a:lstStyle/>
                    <a:p>
                      <a:pPr algn="ctr"/>
                      <a:r>
                        <a:rPr lang="en-US" b="0" dirty="0">
                          <a:solidFill>
                            <a:srgbClr val="002060"/>
                          </a:solidFill>
                        </a:rPr>
                        <a:t>1</a:t>
                      </a:r>
                      <a:endParaRPr lang="vi-VN" b="0" dirty="0">
                        <a:solidFill>
                          <a:srgbClr val="002060"/>
                        </a:solidFill>
                      </a:endParaRPr>
                    </a:p>
                  </a:txBody>
                  <a:tcPr>
                    <a:solidFill>
                      <a:schemeClr val="bg1">
                        <a:lumMod val="95000"/>
                      </a:schemeClr>
                    </a:solidFill>
                  </a:tcPr>
                </a:tc>
                <a:tc>
                  <a:txBody>
                    <a:bodyPr/>
                    <a:lstStyle/>
                    <a:p>
                      <a:r>
                        <a:rPr lang="en-US" dirty="0">
                          <a:solidFill>
                            <a:srgbClr val="002060"/>
                          </a:solidFill>
                        </a:rPr>
                        <a:t>Enter Email</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3334536694"/>
                  </a:ext>
                </a:extLst>
              </a:tr>
              <a:tr h="3143919">
                <a:tc>
                  <a:txBody>
                    <a:bodyPr/>
                    <a:lstStyle/>
                    <a:p>
                      <a:pPr algn="ctr"/>
                      <a:r>
                        <a:rPr lang="en-US" b="0" dirty="0">
                          <a:solidFill>
                            <a:srgbClr val="002060"/>
                          </a:solidFill>
                        </a:rPr>
                        <a:t>2</a:t>
                      </a:r>
                      <a:endParaRPr lang="vi-VN" b="0" dirty="0">
                        <a:solidFill>
                          <a:srgbClr val="002060"/>
                        </a:solidFill>
                      </a:endParaRPr>
                    </a:p>
                  </a:txBody>
                  <a:tcPr>
                    <a:solidFill>
                      <a:srgbClr val="D6F6F0"/>
                    </a:solidFill>
                  </a:tcPr>
                </a:tc>
                <a:tc>
                  <a:txBody>
                    <a:bodyPr/>
                    <a:lstStyle/>
                    <a:p>
                      <a:r>
                        <a:rPr lang="en-US" dirty="0">
                          <a:solidFill>
                            <a:srgbClr val="002060"/>
                          </a:solidFill>
                        </a:rPr>
                        <a:t>Send email to create new pass</a:t>
                      </a:r>
                      <a:endParaRPr lang="vi-VN" dirty="0">
                        <a:solidFill>
                          <a:srgbClr val="002060"/>
                        </a:solidFill>
                      </a:endParaRPr>
                    </a:p>
                  </a:txBody>
                  <a:tcPr>
                    <a:solidFill>
                      <a:srgbClr val="D6F6F0"/>
                    </a:solidFill>
                  </a:tcPr>
                </a:tc>
                <a:extLst>
                  <a:ext uri="{0D108BD9-81ED-4DB2-BD59-A6C34878D82A}">
                    <a16:rowId xmlns:a16="http://schemas.microsoft.com/office/drawing/2014/main" val="2656853509"/>
                  </a:ext>
                </a:extLst>
              </a:tr>
            </a:tbl>
          </a:graphicData>
        </a:graphic>
      </p:graphicFrame>
      <p:sp>
        <p:nvSpPr>
          <p:cNvPr id="3" name="TextBox 2">
            <a:extLst>
              <a:ext uri="{FF2B5EF4-FFF2-40B4-BE49-F238E27FC236}">
                <a16:creationId xmlns:a16="http://schemas.microsoft.com/office/drawing/2014/main" id="{C92ACCDA-E648-47D2-B3EE-FD7DA0346431}"/>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Find account</a:t>
            </a:r>
            <a:endParaRPr lang="vi-VN" b="1" dirty="0">
              <a:solidFill>
                <a:srgbClr val="002060"/>
              </a:solidFill>
            </a:endParaRPr>
          </a:p>
        </p:txBody>
      </p:sp>
    </p:spTree>
    <p:extLst>
      <p:ext uri="{BB962C8B-B14F-4D97-AF65-F5344CB8AC3E}">
        <p14:creationId xmlns:p14="http://schemas.microsoft.com/office/powerpoint/2010/main" val="93652633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B93E4-1CD3-4663-AE60-9FD768D5E7F0}"/>
              </a:ext>
            </a:extLst>
          </p:cNvPr>
          <p:cNvPicPr>
            <a:picLocks noChangeAspect="1"/>
          </p:cNvPicPr>
          <p:nvPr/>
        </p:nvPicPr>
        <p:blipFill>
          <a:blip r:embed="rId2"/>
          <a:stretch>
            <a:fillRect/>
          </a:stretch>
        </p:blipFill>
        <p:spPr>
          <a:xfrm>
            <a:off x="1520323" y="1322628"/>
            <a:ext cx="6801642" cy="4212742"/>
          </a:xfrm>
          <a:prstGeom prst="rect">
            <a:avLst/>
          </a:prstGeom>
        </p:spPr>
      </p:pic>
      <p:sp>
        <p:nvSpPr>
          <p:cNvPr id="2" name="TextBox 1">
            <a:extLst>
              <a:ext uri="{FF2B5EF4-FFF2-40B4-BE49-F238E27FC236}">
                <a16:creationId xmlns:a16="http://schemas.microsoft.com/office/drawing/2014/main" id="{8F2E2D7E-EF23-49D1-8228-332F27CA10CA}"/>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Sign up for account</a:t>
            </a:r>
            <a:endParaRPr lang="vi-VN" b="1" dirty="0">
              <a:solidFill>
                <a:srgbClr val="002060"/>
              </a:solidFill>
            </a:endParaRPr>
          </a:p>
        </p:txBody>
      </p:sp>
      <p:graphicFrame>
        <p:nvGraphicFramePr>
          <p:cNvPr id="3" name="Table 7">
            <a:extLst>
              <a:ext uri="{FF2B5EF4-FFF2-40B4-BE49-F238E27FC236}">
                <a16:creationId xmlns:a16="http://schemas.microsoft.com/office/drawing/2014/main" id="{CD31A83C-4840-4D50-9A8F-CAE7DEB2681B}"/>
              </a:ext>
            </a:extLst>
          </p:cNvPr>
          <p:cNvGraphicFramePr>
            <a:graphicFrameLocks noGrp="1"/>
          </p:cNvGraphicFramePr>
          <p:nvPr>
            <p:extLst>
              <p:ext uri="{D42A27DB-BD31-4B8C-83A1-F6EECF244321}">
                <p14:modId xmlns:p14="http://schemas.microsoft.com/office/powerpoint/2010/main" val="2838477172"/>
              </p:ext>
            </p:extLst>
          </p:nvPr>
        </p:nvGraphicFramePr>
        <p:xfrm>
          <a:off x="8469745" y="0"/>
          <a:ext cx="3722255" cy="6857999"/>
        </p:xfrm>
        <a:graphic>
          <a:graphicData uri="http://schemas.openxmlformats.org/drawingml/2006/table">
            <a:tbl>
              <a:tblPr firstRow="1" bandRow="1">
                <a:tableStyleId>{5C22544A-7EE6-4342-B048-85BDC9FD1C3A}</a:tableStyleId>
              </a:tblPr>
              <a:tblGrid>
                <a:gridCol w="988291">
                  <a:extLst>
                    <a:ext uri="{9D8B030D-6E8A-4147-A177-3AD203B41FA5}">
                      <a16:colId xmlns:a16="http://schemas.microsoft.com/office/drawing/2014/main" val="2741466186"/>
                    </a:ext>
                  </a:extLst>
                </a:gridCol>
                <a:gridCol w="2733964">
                  <a:extLst>
                    <a:ext uri="{9D8B030D-6E8A-4147-A177-3AD203B41FA5}">
                      <a16:colId xmlns:a16="http://schemas.microsoft.com/office/drawing/2014/main" val="11557431"/>
                    </a:ext>
                  </a:extLst>
                </a:gridCol>
              </a:tblGrid>
              <a:tr h="445692">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076816960"/>
                  </a:ext>
                </a:extLst>
              </a:tr>
              <a:tr h="910839">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First name</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484583198"/>
                  </a:ext>
                </a:extLst>
              </a:tr>
              <a:tr h="947273">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Last name</a:t>
                      </a:r>
                      <a:endParaRPr lang="vi-VN" dirty="0">
                        <a:solidFill>
                          <a:srgbClr val="002060"/>
                        </a:solidFill>
                      </a:endParaRPr>
                    </a:p>
                  </a:txBody>
                  <a:tcPr>
                    <a:solidFill>
                      <a:srgbClr val="D6F6F0"/>
                    </a:solidFill>
                  </a:tcPr>
                </a:tc>
                <a:extLst>
                  <a:ext uri="{0D108BD9-81ED-4DB2-BD59-A6C34878D82A}">
                    <a16:rowId xmlns:a16="http://schemas.microsoft.com/office/drawing/2014/main" val="666144662"/>
                  </a:ext>
                </a:extLst>
              </a:tr>
              <a:tr h="910839">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Email</a:t>
                      </a:r>
                    </a:p>
                  </a:txBody>
                  <a:tcPr>
                    <a:solidFill>
                      <a:schemeClr val="bg1">
                        <a:lumMod val="95000"/>
                      </a:schemeClr>
                    </a:solidFill>
                  </a:tcPr>
                </a:tc>
                <a:extLst>
                  <a:ext uri="{0D108BD9-81ED-4DB2-BD59-A6C34878D82A}">
                    <a16:rowId xmlns:a16="http://schemas.microsoft.com/office/drawing/2014/main" val="2581549155"/>
                  </a:ext>
                </a:extLst>
              </a:tr>
              <a:tr h="910839">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Check if email not “@”</a:t>
                      </a:r>
                      <a:endParaRPr lang="vi-VN" dirty="0">
                        <a:solidFill>
                          <a:srgbClr val="002060"/>
                        </a:solidFill>
                      </a:endParaRPr>
                    </a:p>
                  </a:txBody>
                  <a:tcPr>
                    <a:solidFill>
                      <a:srgbClr val="D6F6F0"/>
                    </a:solidFill>
                  </a:tcPr>
                </a:tc>
                <a:extLst>
                  <a:ext uri="{0D108BD9-81ED-4DB2-BD59-A6C34878D82A}">
                    <a16:rowId xmlns:a16="http://schemas.microsoft.com/office/drawing/2014/main" val="1652666345"/>
                  </a:ext>
                </a:extLst>
              </a:tr>
              <a:tr h="910839">
                <a:tc>
                  <a:txBody>
                    <a:bodyPr/>
                    <a:lstStyle/>
                    <a:p>
                      <a:pPr algn="ctr"/>
                      <a:r>
                        <a:rPr lang="en-US" dirty="0">
                          <a:solidFill>
                            <a:srgbClr val="002060"/>
                          </a:solidFill>
                        </a:rPr>
                        <a:t>5</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Password</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015879972"/>
                  </a:ext>
                </a:extLst>
              </a:tr>
              <a:tr h="910839">
                <a:tc>
                  <a:txBody>
                    <a:bodyPr/>
                    <a:lstStyle/>
                    <a:p>
                      <a:pPr algn="ctr"/>
                      <a:r>
                        <a:rPr lang="en-US" dirty="0">
                          <a:solidFill>
                            <a:srgbClr val="002060"/>
                          </a:solidFill>
                        </a:rPr>
                        <a:t>6</a:t>
                      </a:r>
                      <a:endParaRPr lang="vi-VN" dirty="0">
                        <a:solidFill>
                          <a:srgbClr val="002060"/>
                        </a:solidFill>
                      </a:endParaRPr>
                    </a:p>
                  </a:txBody>
                  <a:tcPr>
                    <a:solidFill>
                      <a:srgbClr val="D6F6F0"/>
                    </a:solidFill>
                  </a:tcPr>
                </a:tc>
                <a:tc>
                  <a:txBody>
                    <a:bodyPr/>
                    <a:lstStyle/>
                    <a:p>
                      <a:r>
                        <a:rPr lang="en-US" dirty="0">
                          <a:solidFill>
                            <a:srgbClr val="002060"/>
                          </a:solidFill>
                        </a:rPr>
                        <a:t>Check password</a:t>
                      </a:r>
                      <a:endParaRPr lang="vi-VN" dirty="0">
                        <a:solidFill>
                          <a:srgbClr val="002060"/>
                        </a:solidFill>
                      </a:endParaRPr>
                    </a:p>
                  </a:txBody>
                  <a:tcPr>
                    <a:solidFill>
                      <a:srgbClr val="D6F6F0"/>
                    </a:solidFill>
                  </a:tcPr>
                </a:tc>
                <a:extLst>
                  <a:ext uri="{0D108BD9-81ED-4DB2-BD59-A6C34878D82A}">
                    <a16:rowId xmlns:a16="http://schemas.microsoft.com/office/drawing/2014/main" val="2706647519"/>
                  </a:ext>
                </a:extLst>
              </a:tr>
              <a:tr h="910839">
                <a:tc>
                  <a:txBody>
                    <a:bodyPr/>
                    <a:lstStyle/>
                    <a:p>
                      <a:pPr algn="ctr"/>
                      <a:r>
                        <a:rPr lang="en-US" dirty="0">
                          <a:solidFill>
                            <a:srgbClr val="002060"/>
                          </a:solidFill>
                        </a:rPr>
                        <a:t>7</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Register</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941626617"/>
                  </a:ext>
                </a:extLst>
              </a:tr>
            </a:tbl>
          </a:graphicData>
        </a:graphic>
      </p:graphicFrame>
    </p:spTree>
    <p:extLst>
      <p:ext uri="{BB962C8B-B14F-4D97-AF65-F5344CB8AC3E}">
        <p14:creationId xmlns:p14="http://schemas.microsoft.com/office/powerpoint/2010/main" val="312560285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A6EAAD76-0BA4-41D1-AC07-CA0378E66EB4}"/>
              </a:ext>
            </a:extLst>
          </p:cNvPr>
          <p:cNvSpPr/>
          <p:nvPr/>
        </p:nvSpPr>
        <p:spPr>
          <a:xfrm>
            <a:off x="4051299" y="1866899"/>
            <a:ext cx="4178301" cy="2298701"/>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Information User</a:t>
            </a:r>
            <a:endParaRPr lang="ko-KR" altLang="en-US" sz="2800" dirty="0">
              <a:solidFill>
                <a:schemeClr val="bg1"/>
              </a:solidFill>
              <a:latin typeface="+mj-lt"/>
            </a:endParaRPr>
          </a:p>
        </p:txBody>
      </p:sp>
      <p:grpSp>
        <p:nvGrpSpPr>
          <p:cNvPr id="8" name="Group 7">
            <a:extLst>
              <a:ext uri="{FF2B5EF4-FFF2-40B4-BE49-F238E27FC236}">
                <a16:creationId xmlns:a16="http://schemas.microsoft.com/office/drawing/2014/main" id="{B41F87AC-8BD2-4E0B-B9B5-1925084D1A1C}"/>
              </a:ext>
            </a:extLst>
          </p:cNvPr>
          <p:cNvGrpSpPr/>
          <p:nvPr/>
        </p:nvGrpSpPr>
        <p:grpSpPr>
          <a:xfrm rot="20825429">
            <a:off x="2995341" y="782189"/>
            <a:ext cx="1376272" cy="1646389"/>
            <a:chOff x="4200129" y="1047775"/>
            <a:chExt cx="1554866" cy="1860035"/>
          </a:xfrm>
        </p:grpSpPr>
        <p:sp>
          <p:nvSpPr>
            <p:cNvPr id="9" name="Freeform: Shape 8">
              <a:extLst>
                <a:ext uri="{FF2B5EF4-FFF2-40B4-BE49-F238E27FC236}">
                  <a16:creationId xmlns:a16="http://schemas.microsoft.com/office/drawing/2014/main" id="{78A613A0-3F78-4802-9578-1EE5F0CEB44D}"/>
                </a:ext>
              </a:extLst>
            </p:cNvPr>
            <p:cNvSpPr/>
            <p:nvPr/>
          </p:nvSpPr>
          <p:spPr>
            <a:xfrm>
              <a:off x="4251869" y="1221592"/>
              <a:ext cx="875470" cy="1248812"/>
            </a:xfrm>
            <a:custGeom>
              <a:avLst/>
              <a:gdLst>
                <a:gd name="connsiteX0" fmla="*/ 547260 w 875470"/>
                <a:gd name="connsiteY0" fmla="*/ 1064634 h 1248812"/>
                <a:gd name="connsiteX1" fmla="*/ 500738 w 875470"/>
                <a:gd name="connsiteY1" fmla="*/ 963916 h 1248812"/>
                <a:gd name="connsiteX2" fmla="*/ 480595 w 875470"/>
                <a:gd name="connsiteY2" fmla="*/ 948089 h 1248812"/>
                <a:gd name="connsiteX3" fmla="*/ 310333 w 875470"/>
                <a:gd name="connsiteY3" fmla="*/ 889576 h 1248812"/>
                <a:gd name="connsiteX4" fmla="*/ 177001 w 875470"/>
                <a:gd name="connsiteY4" fmla="*/ 754326 h 1248812"/>
                <a:gd name="connsiteX5" fmla="*/ 117529 w 875470"/>
                <a:gd name="connsiteY5" fmla="*/ 709722 h 1248812"/>
                <a:gd name="connsiteX6" fmla="*/ 24 w 875470"/>
                <a:gd name="connsiteY6" fmla="*/ 546654 h 1248812"/>
                <a:gd name="connsiteX7" fmla="*/ 10576 w 875470"/>
                <a:gd name="connsiteY7" fmla="*/ 495815 h 1248812"/>
                <a:gd name="connsiteX8" fmla="*/ 74364 w 875470"/>
                <a:gd name="connsiteY8" fmla="*/ 489101 h 1248812"/>
                <a:gd name="connsiteX9" fmla="*/ 115131 w 875470"/>
                <a:gd name="connsiteY9" fmla="*/ 560083 h 1248812"/>
                <a:gd name="connsiteX10" fmla="*/ 118009 w 875470"/>
                <a:gd name="connsiteY10" fmla="*/ 565839 h 1248812"/>
                <a:gd name="connsiteX11" fmla="*/ 116570 w 875470"/>
                <a:gd name="connsiteY11" fmla="*/ 563920 h 1248812"/>
                <a:gd name="connsiteX12" fmla="*/ 58537 w 875470"/>
                <a:gd name="connsiteY12" fmla="*/ 401812 h 1248812"/>
                <a:gd name="connsiteX13" fmla="*/ 94028 w 875470"/>
                <a:gd name="connsiteY13" fmla="*/ 328431 h 1248812"/>
                <a:gd name="connsiteX14" fmla="*/ 283475 w 875470"/>
                <a:gd name="connsiteY14" fmla="*/ 239223 h 1248812"/>
                <a:gd name="connsiteX15" fmla="*/ 419205 w 875470"/>
                <a:gd name="connsiteY15" fmla="*/ 102055 h 1248812"/>
                <a:gd name="connsiteX16" fmla="*/ 451338 w 875470"/>
                <a:gd name="connsiteY16" fmla="*/ 32991 h 1248812"/>
                <a:gd name="connsiteX17" fmla="*/ 499299 w 875470"/>
                <a:gd name="connsiteY17" fmla="*/ 2296 h 1248812"/>
                <a:gd name="connsiteX18" fmla="*/ 606732 w 875470"/>
                <a:gd name="connsiteY18" fmla="*/ 73278 h 1248812"/>
                <a:gd name="connsiteX19" fmla="*/ 699777 w 875470"/>
                <a:gd name="connsiteY19" fmla="*/ 237305 h 1248812"/>
                <a:gd name="connsiteX20" fmla="*/ 705532 w 875470"/>
                <a:gd name="connsiteY20" fmla="*/ 259367 h 1248812"/>
                <a:gd name="connsiteX21" fmla="*/ 710808 w 875470"/>
                <a:gd name="connsiteY21" fmla="*/ 193181 h 1248812"/>
                <a:gd name="connsiteX22" fmla="*/ 763085 w 875470"/>
                <a:gd name="connsiteY22" fmla="*/ 169680 h 1248812"/>
                <a:gd name="connsiteX23" fmla="*/ 872916 w 875470"/>
                <a:gd name="connsiteY23" fmla="*/ 293899 h 1248812"/>
                <a:gd name="connsiteX24" fmla="*/ 837425 w 875470"/>
                <a:gd name="connsiteY24" fmla="*/ 441619 h 1248812"/>
                <a:gd name="connsiteX25" fmla="*/ 838384 w 875470"/>
                <a:gd name="connsiteY25" fmla="*/ 513081 h 1248812"/>
                <a:gd name="connsiteX26" fmla="*/ 837425 w 875470"/>
                <a:gd name="connsiteY26" fmla="*/ 655046 h 1248812"/>
                <a:gd name="connsiteX27" fmla="*/ 769321 w 875470"/>
                <a:gd name="connsiteY27" fmla="*/ 816196 h 1248812"/>
                <a:gd name="connsiteX28" fmla="*/ 770759 w 875470"/>
                <a:gd name="connsiteY28" fmla="*/ 843054 h 1248812"/>
                <a:gd name="connsiteX29" fmla="*/ 814884 w 875470"/>
                <a:gd name="connsiteY29" fmla="*/ 947129 h 1248812"/>
                <a:gd name="connsiteX30" fmla="*/ 820639 w 875470"/>
                <a:gd name="connsiteY30" fmla="*/ 1024347 h 1248812"/>
                <a:gd name="connsiteX31" fmla="*/ 802414 w 875470"/>
                <a:gd name="connsiteY31" fmla="*/ 1214273 h 1248812"/>
                <a:gd name="connsiteX32" fmla="*/ 765004 w 875470"/>
                <a:gd name="connsiteY32" fmla="*/ 1243529 h 1248812"/>
                <a:gd name="connsiteX33" fmla="*/ 695940 w 875470"/>
                <a:gd name="connsiteY33" fmla="*/ 1193170 h 1248812"/>
                <a:gd name="connsiteX34" fmla="*/ 643183 w 875470"/>
                <a:gd name="connsiteY34" fmla="*/ 1152883 h 1248812"/>
                <a:gd name="connsiteX35" fmla="*/ 569323 w 875470"/>
                <a:gd name="connsiteY35" fmla="*/ 1100605 h 1248812"/>
                <a:gd name="connsiteX36" fmla="*/ 547260 w 875470"/>
                <a:gd name="connsiteY36" fmla="*/ 1064634 h 1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5470" h="1248812">
                  <a:moveTo>
                    <a:pt x="547260" y="1064634"/>
                  </a:moveTo>
                  <a:cubicBezTo>
                    <a:pt x="531433" y="1031061"/>
                    <a:pt x="515127" y="997968"/>
                    <a:pt x="500738" y="963916"/>
                  </a:cubicBezTo>
                  <a:cubicBezTo>
                    <a:pt x="496422" y="953364"/>
                    <a:pt x="491626" y="949048"/>
                    <a:pt x="480595" y="948089"/>
                  </a:cubicBezTo>
                  <a:cubicBezTo>
                    <a:pt x="418245" y="944731"/>
                    <a:pt x="361651" y="924108"/>
                    <a:pt x="310333" y="889576"/>
                  </a:cubicBezTo>
                  <a:cubicBezTo>
                    <a:pt x="257096" y="853605"/>
                    <a:pt x="212492" y="807563"/>
                    <a:pt x="177001" y="754326"/>
                  </a:cubicBezTo>
                  <a:cubicBezTo>
                    <a:pt x="161653" y="730825"/>
                    <a:pt x="143428" y="718355"/>
                    <a:pt x="117529" y="709722"/>
                  </a:cubicBezTo>
                  <a:cubicBezTo>
                    <a:pt x="50863" y="687660"/>
                    <a:pt x="1463" y="616677"/>
                    <a:pt x="24" y="546654"/>
                  </a:cubicBezTo>
                  <a:cubicBezTo>
                    <a:pt x="-455" y="528429"/>
                    <a:pt x="6259" y="512602"/>
                    <a:pt x="10576" y="495815"/>
                  </a:cubicBezTo>
                  <a:cubicBezTo>
                    <a:pt x="28321" y="473274"/>
                    <a:pt x="53261" y="470396"/>
                    <a:pt x="74364" y="489101"/>
                  </a:cubicBezTo>
                  <a:cubicBezTo>
                    <a:pt x="97385" y="509244"/>
                    <a:pt x="109855" y="536103"/>
                    <a:pt x="115131" y="560083"/>
                  </a:cubicBezTo>
                  <a:cubicBezTo>
                    <a:pt x="118009" y="568716"/>
                    <a:pt x="120407" y="564400"/>
                    <a:pt x="118009" y="565839"/>
                  </a:cubicBezTo>
                  <a:cubicBezTo>
                    <a:pt x="117529" y="565839"/>
                    <a:pt x="117049" y="565359"/>
                    <a:pt x="116570" y="563920"/>
                  </a:cubicBezTo>
                  <a:cubicBezTo>
                    <a:pt x="99304" y="509244"/>
                    <a:pt x="82518" y="454089"/>
                    <a:pt x="58537" y="401812"/>
                  </a:cubicBezTo>
                  <a:cubicBezTo>
                    <a:pt x="40312" y="362004"/>
                    <a:pt x="51343" y="339462"/>
                    <a:pt x="94028" y="328431"/>
                  </a:cubicBezTo>
                  <a:cubicBezTo>
                    <a:pt x="163092" y="310686"/>
                    <a:pt x="225921" y="280950"/>
                    <a:pt x="283475" y="239223"/>
                  </a:cubicBezTo>
                  <a:cubicBezTo>
                    <a:pt x="336232" y="201334"/>
                    <a:pt x="382754" y="156251"/>
                    <a:pt x="419205" y="102055"/>
                  </a:cubicBezTo>
                  <a:cubicBezTo>
                    <a:pt x="433593" y="80952"/>
                    <a:pt x="445103" y="57931"/>
                    <a:pt x="451338" y="32991"/>
                  </a:cubicBezTo>
                  <a:cubicBezTo>
                    <a:pt x="459012" y="1336"/>
                    <a:pt x="466686" y="-3939"/>
                    <a:pt x="499299" y="2296"/>
                  </a:cubicBezTo>
                  <a:cubicBezTo>
                    <a:pt x="544862" y="10929"/>
                    <a:pt x="578915" y="37787"/>
                    <a:pt x="606732" y="73278"/>
                  </a:cubicBezTo>
                  <a:cubicBezTo>
                    <a:pt x="646060" y="123158"/>
                    <a:pt x="675796" y="178793"/>
                    <a:pt x="699777" y="237305"/>
                  </a:cubicBezTo>
                  <a:cubicBezTo>
                    <a:pt x="703614" y="246418"/>
                    <a:pt x="705053" y="255530"/>
                    <a:pt x="705532" y="259367"/>
                  </a:cubicBezTo>
                  <a:cubicBezTo>
                    <a:pt x="700736" y="240183"/>
                    <a:pt x="699777" y="216202"/>
                    <a:pt x="710808" y="193181"/>
                  </a:cubicBezTo>
                  <a:cubicBezTo>
                    <a:pt x="721839" y="170159"/>
                    <a:pt x="739105" y="162486"/>
                    <a:pt x="763085" y="169680"/>
                  </a:cubicBezTo>
                  <a:cubicBezTo>
                    <a:pt x="816322" y="182150"/>
                    <a:pt x="865243" y="237785"/>
                    <a:pt x="872916" y="293899"/>
                  </a:cubicBezTo>
                  <a:cubicBezTo>
                    <a:pt x="879631" y="347616"/>
                    <a:pt x="874835" y="397016"/>
                    <a:pt x="837425" y="441619"/>
                  </a:cubicBezTo>
                  <a:cubicBezTo>
                    <a:pt x="821119" y="460804"/>
                    <a:pt x="835027" y="489580"/>
                    <a:pt x="838384" y="513081"/>
                  </a:cubicBezTo>
                  <a:cubicBezTo>
                    <a:pt x="845099" y="560563"/>
                    <a:pt x="844619" y="607085"/>
                    <a:pt x="837425" y="655046"/>
                  </a:cubicBezTo>
                  <a:cubicBezTo>
                    <a:pt x="828792" y="715477"/>
                    <a:pt x="805771" y="768234"/>
                    <a:pt x="769321" y="816196"/>
                  </a:cubicBezTo>
                  <a:cubicBezTo>
                    <a:pt x="763565" y="823869"/>
                    <a:pt x="766443" y="833941"/>
                    <a:pt x="770759" y="843054"/>
                  </a:cubicBezTo>
                  <a:cubicBezTo>
                    <a:pt x="786586" y="877106"/>
                    <a:pt x="803373" y="911159"/>
                    <a:pt x="814884" y="947129"/>
                  </a:cubicBezTo>
                  <a:cubicBezTo>
                    <a:pt x="829751" y="972069"/>
                    <a:pt x="823996" y="998448"/>
                    <a:pt x="820639" y="1024347"/>
                  </a:cubicBezTo>
                  <a:cubicBezTo>
                    <a:pt x="812006" y="1087176"/>
                    <a:pt x="801454" y="1150005"/>
                    <a:pt x="802414" y="1214273"/>
                  </a:cubicBezTo>
                  <a:cubicBezTo>
                    <a:pt x="799056" y="1248805"/>
                    <a:pt x="790903" y="1255040"/>
                    <a:pt x="765004" y="1243529"/>
                  </a:cubicBezTo>
                  <a:cubicBezTo>
                    <a:pt x="741503" y="1227222"/>
                    <a:pt x="721839" y="1206599"/>
                    <a:pt x="695940" y="1193170"/>
                  </a:cubicBezTo>
                  <a:cubicBezTo>
                    <a:pt x="676755" y="1183098"/>
                    <a:pt x="660928" y="1165832"/>
                    <a:pt x="643183" y="1152883"/>
                  </a:cubicBezTo>
                  <a:cubicBezTo>
                    <a:pt x="618723" y="1135137"/>
                    <a:pt x="596181" y="1114993"/>
                    <a:pt x="569323" y="1100605"/>
                  </a:cubicBezTo>
                  <a:cubicBezTo>
                    <a:pt x="555894" y="1094370"/>
                    <a:pt x="552057" y="1079023"/>
                    <a:pt x="547260" y="1064634"/>
                  </a:cubicBezTo>
                  <a:close/>
                </a:path>
              </a:pathLst>
            </a:custGeom>
            <a:solidFill>
              <a:srgbClr val="F0C8A4"/>
            </a:solidFill>
            <a:ln w="479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C92DE381-544A-436F-8434-0CA81E31C92E}"/>
                </a:ext>
              </a:extLst>
            </p:cNvPr>
            <p:cNvSpPr/>
            <p:nvPr/>
          </p:nvSpPr>
          <p:spPr>
            <a:xfrm>
              <a:off x="4200129" y="1047775"/>
              <a:ext cx="816587" cy="753565"/>
            </a:xfrm>
            <a:custGeom>
              <a:avLst/>
              <a:gdLst>
                <a:gd name="connsiteX0" fmla="*/ 815306 w 816587"/>
                <a:gd name="connsiteY0" fmla="*/ 344457 h 753565"/>
                <a:gd name="connsiteX1" fmla="*/ 762548 w 816587"/>
                <a:gd name="connsiteY1" fmla="*/ 393857 h 753565"/>
                <a:gd name="connsiteX2" fmla="*/ 765906 w 816587"/>
                <a:gd name="connsiteY2" fmla="*/ 453808 h 753565"/>
                <a:gd name="connsiteX3" fmla="*/ 751997 w 816587"/>
                <a:gd name="connsiteY3" fmla="*/ 428389 h 753565"/>
                <a:gd name="connsiteX4" fmla="*/ 626339 w 816587"/>
                <a:gd name="connsiteY4" fmla="*/ 223595 h 753565"/>
                <a:gd name="connsiteX5" fmla="*/ 532815 w 816587"/>
                <a:gd name="connsiteY5" fmla="*/ 180430 h 753565"/>
                <a:gd name="connsiteX6" fmla="*/ 515549 w 816587"/>
                <a:gd name="connsiteY6" fmla="*/ 191461 h 753565"/>
                <a:gd name="connsiteX7" fmla="*/ 382696 w 816587"/>
                <a:gd name="connsiteY7" fmla="*/ 385224 h 753565"/>
                <a:gd name="connsiteX8" fmla="*/ 145289 w 816587"/>
                <a:gd name="connsiteY8" fmla="*/ 508963 h 753565"/>
                <a:gd name="connsiteX9" fmla="*/ 116033 w 816587"/>
                <a:gd name="connsiteY9" fmla="*/ 568915 h 753565"/>
                <a:gd name="connsiteX10" fmla="*/ 175984 w 816587"/>
                <a:gd name="connsiteY10" fmla="*/ 743014 h 753565"/>
                <a:gd name="connsiteX11" fmla="*/ 173106 w 816587"/>
                <a:gd name="connsiteY11" fmla="*/ 753565 h 753565"/>
                <a:gd name="connsiteX12" fmla="*/ 154402 w 816587"/>
                <a:gd name="connsiteY12" fmla="*/ 715196 h 753565"/>
                <a:gd name="connsiteX13" fmla="*/ 131380 w 816587"/>
                <a:gd name="connsiteY13" fmla="*/ 676348 h 753565"/>
                <a:gd name="connsiteX14" fmla="*/ 62796 w 816587"/>
                <a:gd name="connsiteY14" fmla="*/ 669154 h 753565"/>
                <a:gd name="connsiteX15" fmla="*/ 926 w 816587"/>
                <a:gd name="connsiteY15" fmla="*/ 445655 h 753565"/>
                <a:gd name="connsiteX16" fmla="*/ 226823 w 816587"/>
                <a:gd name="connsiteY16" fmla="*/ 58129 h 753565"/>
                <a:gd name="connsiteX17" fmla="*/ 439290 w 816587"/>
                <a:gd name="connsiteY17" fmla="*/ 96 h 753565"/>
                <a:gd name="connsiteX18" fmla="*/ 732333 w 816587"/>
                <a:gd name="connsiteY18" fmla="*/ 161725 h 753565"/>
                <a:gd name="connsiteX19" fmla="*/ 816265 w 816587"/>
                <a:gd name="connsiteY19" fmla="*/ 337742 h 753565"/>
                <a:gd name="connsiteX20" fmla="*/ 815306 w 816587"/>
                <a:gd name="connsiteY20" fmla="*/ 344457 h 75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6587" h="753565">
                  <a:moveTo>
                    <a:pt x="815306" y="344457"/>
                  </a:moveTo>
                  <a:cubicBezTo>
                    <a:pt x="780294" y="346855"/>
                    <a:pt x="766865" y="359325"/>
                    <a:pt x="762548" y="393857"/>
                  </a:cubicBezTo>
                  <a:cubicBezTo>
                    <a:pt x="760150" y="413041"/>
                    <a:pt x="762069" y="432226"/>
                    <a:pt x="765906" y="453808"/>
                  </a:cubicBezTo>
                  <a:cubicBezTo>
                    <a:pt x="756793" y="445655"/>
                    <a:pt x="755354" y="436542"/>
                    <a:pt x="751997" y="428389"/>
                  </a:cubicBezTo>
                  <a:cubicBezTo>
                    <a:pt x="720343" y="354049"/>
                    <a:pt x="686290" y="280669"/>
                    <a:pt x="626339" y="223595"/>
                  </a:cubicBezTo>
                  <a:cubicBezTo>
                    <a:pt x="600440" y="198655"/>
                    <a:pt x="570224" y="181869"/>
                    <a:pt x="532815" y="180430"/>
                  </a:cubicBezTo>
                  <a:cubicBezTo>
                    <a:pt x="524182" y="180430"/>
                    <a:pt x="517467" y="180430"/>
                    <a:pt x="515549" y="191461"/>
                  </a:cubicBezTo>
                  <a:cubicBezTo>
                    <a:pt x="498283" y="274434"/>
                    <a:pt x="444087" y="332467"/>
                    <a:pt x="382696" y="385224"/>
                  </a:cubicBezTo>
                  <a:cubicBezTo>
                    <a:pt x="313632" y="445175"/>
                    <a:pt x="235456" y="488340"/>
                    <a:pt x="145289" y="508963"/>
                  </a:cubicBezTo>
                  <a:cubicBezTo>
                    <a:pt x="109798" y="517117"/>
                    <a:pt x="100685" y="535822"/>
                    <a:pt x="116033" y="568915"/>
                  </a:cubicBezTo>
                  <a:cubicBezTo>
                    <a:pt x="141932" y="625029"/>
                    <a:pt x="161596" y="683062"/>
                    <a:pt x="175984" y="743014"/>
                  </a:cubicBezTo>
                  <a:cubicBezTo>
                    <a:pt x="176464" y="745891"/>
                    <a:pt x="176464" y="749249"/>
                    <a:pt x="173106" y="753565"/>
                  </a:cubicBezTo>
                  <a:cubicBezTo>
                    <a:pt x="166871" y="740616"/>
                    <a:pt x="161116" y="727666"/>
                    <a:pt x="154402" y="715196"/>
                  </a:cubicBezTo>
                  <a:cubicBezTo>
                    <a:pt x="147207" y="701767"/>
                    <a:pt x="140493" y="688338"/>
                    <a:pt x="131380" y="676348"/>
                  </a:cubicBezTo>
                  <a:cubicBezTo>
                    <a:pt x="112196" y="651408"/>
                    <a:pt x="102124" y="650928"/>
                    <a:pt x="62796" y="669154"/>
                  </a:cubicBezTo>
                  <a:cubicBezTo>
                    <a:pt x="28264" y="598171"/>
                    <a:pt x="6202" y="525270"/>
                    <a:pt x="926" y="445655"/>
                  </a:cubicBezTo>
                  <a:cubicBezTo>
                    <a:pt x="-10105" y="282107"/>
                    <a:pt x="78143" y="127673"/>
                    <a:pt x="226823" y="58129"/>
                  </a:cubicBezTo>
                  <a:cubicBezTo>
                    <a:pt x="294448" y="26954"/>
                    <a:pt x="363512" y="2015"/>
                    <a:pt x="439290" y="96"/>
                  </a:cubicBezTo>
                  <a:cubicBezTo>
                    <a:pt x="568306" y="-2781"/>
                    <a:pt x="661830" y="59088"/>
                    <a:pt x="732333" y="161725"/>
                  </a:cubicBezTo>
                  <a:cubicBezTo>
                    <a:pt x="769263" y="215921"/>
                    <a:pt x="795162" y="275873"/>
                    <a:pt x="816265" y="337742"/>
                  </a:cubicBezTo>
                  <a:cubicBezTo>
                    <a:pt x="817224" y="339661"/>
                    <a:pt x="815785" y="342538"/>
                    <a:pt x="815306" y="344457"/>
                  </a:cubicBezTo>
                  <a:close/>
                </a:path>
              </a:pathLst>
            </a:custGeom>
            <a:solidFill>
              <a:srgbClr val="262421"/>
            </a:solidFill>
            <a:ln w="479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A9E82109-30CF-42A3-9285-0D9DA8B71000}"/>
                </a:ext>
              </a:extLst>
            </p:cNvPr>
            <p:cNvSpPr/>
            <p:nvPr/>
          </p:nvSpPr>
          <p:spPr>
            <a:xfrm>
              <a:off x="4726694" y="2286226"/>
              <a:ext cx="292098" cy="337646"/>
            </a:xfrm>
            <a:custGeom>
              <a:avLst/>
              <a:gdLst>
                <a:gd name="connsiteX0" fmla="*/ 88263 w 292098"/>
                <a:gd name="connsiteY0" fmla="*/ 337646 h 337646"/>
                <a:gd name="connsiteX1" fmla="*/ 3852 w 292098"/>
                <a:gd name="connsiteY1" fmla="*/ 97361 h 337646"/>
                <a:gd name="connsiteX2" fmla="*/ 2413 w 292098"/>
                <a:gd name="connsiteY2" fmla="*/ 71942 h 337646"/>
                <a:gd name="connsiteX3" fmla="*/ 59966 w 292098"/>
                <a:gd name="connsiteY3" fmla="*/ 21103 h 337646"/>
                <a:gd name="connsiteX4" fmla="*/ 71956 w 292098"/>
                <a:gd name="connsiteY4" fmla="*/ 0 h 337646"/>
                <a:gd name="connsiteX5" fmla="*/ 207686 w 292098"/>
                <a:gd name="connsiteY5" fmla="*/ 106953 h 337646"/>
                <a:gd name="connsiteX6" fmla="*/ 292098 w 292098"/>
                <a:gd name="connsiteY6" fmla="*/ 172660 h 337646"/>
                <a:gd name="connsiteX7" fmla="*/ 239820 w 292098"/>
                <a:gd name="connsiteY7" fmla="*/ 164986 h 337646"/>
                <a:gd name="connsiteX8" fmla="*/ 196655 w 292098"/>
                <a:gd name="connsiteY8" fmla="*/ 150598 h 337646"/>
                <a:gd name="connsiteX9" fmla="*/ 168838 w 292098"/>
                <a:gd name="connsiteY9" fmla="*/ 164986 h 337646"/>
                <a:gd name="connsiteX10" fmla="*/ 88263 w 292098"/>
                <a:gd name="connsiteY10" fmla="*/ 337646 h 33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98" h="337646">
                  <a:moveTo>
                    <a:pt x="88263" y="337646"/>
                  </a:moveTo>
                  <a:cubicBezTo>
                    <a:pt x="82028" y="320860"/>
                    <a:pt x="22557" y="151557"/>
                    <a:pt x="3852" y="97361"/>
                  </a:cubicBezTo>
                  <a:cubicBezTo>
                    <a:pt x="974" y="89208"/>
                    <a:pt x="-2383" y="81054"/>
                    <a:pt x="2413" y="71942"/>
                  </a:cubicBezTo>
                  <a:cubicBezTo>
                    <a:pt x="17281" y="49880"/>
                    <a:pt x="40302" y="37410"/>
                    <a:pt x="59966" y="21103"/>
                  </a:cubicBezTo>
                  <a:cubicBezTo>
                    <a:pt x="67160" y="14868"/>
                    <a:pt x="72436" y="9592"/>
                    <a:pt x="71956" y="0"/>
                  </a:cubicBezTo>
                  <a:cubicBezTo>
                    <a:pt x="110325" y="45083"/>
                    <a:pt x="163562" y="70023"/>
                    <a:pt x="207686" y="106953"/>
                  </a:cubicBezTo>
                  <a:cubicBezTo>
                    <a:pt x="235024" y="129974"/>
                    <a:pt x="268597" y="145322"/>
                    <a:pt x="292098" y="172660"/>
                  </a:cubicBezTo>
                  <a:cubicBezTo>
                    <a:pt x="272914" y="182732"/>
                    <a:pt x="256607" y="170262"/>
                    <a:pt x="239820" y="164986"/>
                  </a:cubicBezTo>
                  <a:cubicBezTo>
                    <a:pt x="225432" y="160670"/>
                    <a:pt x="211523" y="154914"/>
                    <a:pt x="196655" y="150598"/>
                  </a:cubicBezTo>
                  <a:cubicBezTo>
                    <a:pt x="182267" y="146281"/>
                    <a:pt x="173634" y="151077"/>
                    <a:pt x="168838" y="164986"/>
                  </a:cubicBezTo>
                  <a:cubicBezTo>
                    <a:pt x="165001" y="177936"/>
                    <a:pt x="94018" y="326615"/>
                    <a:pt x="88263" y="337646"/>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118973F-C38A-4B86-A146-900D7B5590DB}"/>
                </a:ext>
              </a:extLst>
            </p:cNvPr>
            <p:cNvSpPr/>
            <p:nvPr/>
          </p:nvSpPr>
          <p:spPr>
            <a:xfrm>
              <a:off x="5048048" y="2162752"/>
              <a:ext cx="251318" cy="277982"/>
            </a:xfrm>
            <a:custGeom>
              <a:avLst/>
              <a:gdLst>
                <a:gd name="connsiteX0" fmla="*/ 235009 w 251318"/>
                <a:gd name="connsiteY0" fmla="*/ 204529 h 277982"/>
                <a:gd name="connsiteX1" fmla="*/ 249877 w 251318"/>
                <a:gd name="connsiteY1" fmla="*/ 231387 h 277982"/>
                <a:gd name="connsiteX2" fmla="*/ 239806 w 251318"/>
                <a:gd name="connsiteY2" fmla="*/ 238581 h 277982"/>
                <a:gd name="connsiteX3" fmla="*/ 117984 w 251318"/>
                <a:gd name="connsiteY3" fmla="*/ 202131 h 277982"/>
                <a:gd name="connsiteX4" fmla="*/ 70982 w 251318"/>
                <a:gd name="connsiteY4" fmla="*/ 186783 h 277982"/>
                <a:gd name="connsiteX5" fmla="*/ 42206 w 251318"/>
                <a:gd name="connsiteY5" fmla="*/ 199732 h 277982"/>
                <a:gd name="connsiteX6" fmla="*/ 15348 w 251318"/>
                <a:gd name="connsiteY6" fmla="*/ 263041 h 277982"/>
                <a:gd name="connsiteX7" fmla="*/ 0 w 251318"/>
                <a:gd name="connsiteY7" fmla="*/ 277909 h 277982"/>
                <a:gd name="connsiteX8" fmla="*/ 19664 w 251318"/>
                <a:gd name="connsiteY8" fmla="*/ 7888 h 277982"/>
                <a:gd name="connsiteX9" fmla="*/ 113668 w 251318"/>
                <a:gd name="connsiteY9" fmla="*/ 214 h 277982"/>
                <a:gd name="connsiteX10" fmla="*/ 134771 w 251318"/>
                <a:gd name="connsiteY10" fmla="*/ 25154 h 277982"/>
                <a:gd name="connsiteX11" fmla="*/ 212947 w 251318"/>
                <a:gd name="connsiteY11" fmla="*/ 158486 h 277982"/>
                <a:gd name="connsiteX12" fmla="*/ 235009 w 251318"/>
                <a:gd name="connsiteY12" fmla="*/ 204529 h 2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318" h="277982">
                  <a:moveTo>
                    <a:pt x="235009" y="204529"/>
                  </a:moveTo>
                  <a:cubicBezTo>
                    <a:pt x="240285" y="213162"/>
                    <a:pt x="246040" y="221795"/>
                    <a:pt x="249877" y="231387"/>
                  </a:cubicBezTo>
                  <a:cubicBezTo>
                    <a:pt x="255153" y="243857"/>
                    <a:pt x="244602" y="237622"/>
                    <a:pt x="239806" y="238581"/>
                  </a:cubicBezTo>
                  <a:cubicBezTo>
                    <a:pt x="196641" y="234744"/>
                    <a:pt x="157792" y="216999"/>
                    <a:pt x="117984" y="202131"/>
                  </a:cubicBezTo>
                  <a:cubicBezTo>
                    <a:pt x="102157" y="197334"/>
                    <a:pt x="85850" y="193977"/>
                    <a:pt x="70982" y="186783"/>
                  </a:cubicBezTo>
                  <a:cubicBezTo>
                    <a:pt x="56594" y="179589"/>
                    <a:pt x="47002" y="183426"/>
                    <a:pt x="42206" y="199732"/>
                  </a:cubicBezTo>
                  <a:cubicBezTo>
                    <a:pt x="35491" y="221795"/>
                    <a:pt x="22062" y="240979"/>
                    <a:pt x="15348" y="263041"/>
                  </a:cubicBezTo>
                  <a:cubicBezTo>
                    <a:pt x="12950" y="270235"/>
                    <a:pt x="11031" y="278868"/>
                    <a:pt x="0" y="277909"/>
                  </a:cubicBezTo>
                  <a:cubicBezTo>
                    <a:pt x="0" y="251051"/>
                    <a:pt x="18705" y="33787"/>
                    <a:pt x="19664" y="7888"/>
                  </a:cubicBezTo>
                  <a:cubicBezTo>
                    <a:pt x="51798" y="16521"/>
                    <a:pt x="82013" y="-2184"/>
                    <a:pt x="113668" y="214"/>
                  </a:cubicBezTo>
                  <a:cubicBezTo>
                    <a:pt x="124219" y="5490"/>
                    <a:pt x="129495" y="15562"/>
                    <a:pt x="134771" y="25154"/>
                  </a:cubicBezTo>
                  <a:cubicBezTo>
                    <a:pt x="159231" y="70717"/>
                    <a:pt x="186089" y="114362"/>
                    <a:pt x="212947" y="158486"/>
                  </a:cubicBezTo>
                  <a:cubicBezTo>
                    <a:pt x="222540" y="172395"/>
                    <a:pt x="230693" y="187263"/>
                    <a:pt x="235009" y="204529"/>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C287126-294D-4225-8274-DD8F3733B62C}"/>
                </a:ext>
              </a:extLst>
            </p:cNvPr>
            <p:cNvSpPr/>
            <p:nvPr/>
          </p:nvSpPr>
          <p:spPr>
            <a:xfrm>
              <a:off x="4875388" y="2336161"/>
              <a:ext cx="321343" cy="270924"/>
            </a:xfrm>
            <a:custGeom>
              <a:avLst/>
              <a:gdLst>
                <a:gd name="connsiteX0" fmla="*/ 172660 w 321343"/>
                <a:gd name="connsiteY0" fmla="*/ 104020 h 270924"/>
                <a:gd name="connsiteX1" fmla="*/ 210070 w 321343"/>
                <a:gd name="connsiteY1" fmla="*/ 17211 h 270924"/>
                <a:gd name="connsiteX2" fmla="*/ 237407 w 321343"/>
                <a:gd name="connsiteY2" fmla="*/ 2822 h 270924"/>
                <a:gd name="connsiteX3" fmla="*/ 292563 w 321343"/>
                <a:gd name="connsiteY3" fmla="*/ 22007 h 270924"/>
                <a:gd name="connsiteX4" fmla="*/ 321339 w 321343"/>
                <a:gd name="connsiteY4" fmla="*/ 175482 h 270924"/>
                <a:gd name="connsiteX5" fmla="*/ 126138 w 321343"/>
                <a:gd name="connsiteY5" fmla="*/ 261812 h 270924"/>
                <a:gd name="connsiteX6" fmla="*/ 101198 w 321343"/>
                <a:gd name="connsiteY6" fmla="*/ 270925 h 270924"/>
                <a:gd name="connsiteX7" fmla="*/ 23501 w 321343"/>
                <a:gd name="connsiteY7" fmla="*/ 188911 h 270924"/>
                <a:gd name="connsiteX8" fmla="*/ 0 w 321343"/>
                <a:gd name="connsiteY8" fmla="*/ 151981 h 270924"/>
                <a:gd name="connsiteX9" fmla="*/ 6235 w 321343"/>
                <a:gd name="connsiteY9" fmla="*/ 134236 h 270924"/>
                <a:gd name="connsiteX10" fmla="*/ 82493 w 321343"/>
                <a:gd name="connsiteY10" fmla="*/ 104979 h 270924"/>
                <a:gd name="connsiteX11" fmla="*/ 143883 w 321343"/>
                <a:gd name="connsiteY11" fmla="*/ 123684 h 270924"/>
                <a:gd name="connsiteX12" fmla="*/ 172660 w 321343"/>
                <a:gd name="connsiteY12" fmla="*/ 104020 h 2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343" h="270924">
                  <a:moveTo>
                    <a:pt x="172660" y="104020"/>
                  </a:moveTo>
                  <a:cubicBezTo>
                    <a:pt x="185130" y="75243"/>
                    <a:pt x="198559" y="46467"/>
                    <a:pt x="210070" y="17211"/>
                  </a:cubicBezTo>
                  <a:cubicBezTo>
                    <a:pt x="215825" y="2822"/>
                    <a:pt x="220621" y="-4372"/>
                    <a:pt x="237407" y="2822"/>
                  </a:cubicBezTo>
                  <a:cubicBezTo>
                    <a:pt x="255153" y="10496"/>
                    <a:pt x="274338" y="15772"/>
                    <a:pt x="292563" y="22007"/>
                  </a:cubicBezTo>
                  <a:cubicBezTo>
                    <a:pt x="299277" y="67570"/>
                    <a:pt x="315105" y="129919"/>
                    <a:pt x="321339" y="175482"/>
                  </a:cubicBezTo>
                  <a:cubicBezTo>
                    <a:pt x="322299" y="183156"/>
                    <a:pt x="173139" y="237832"/>
                    <a:pt x="126138" y="261812"/>
                  </a:cubicBezTo>
                  <a:cubicBezTo>
                    <a:pt x="117984" y="266129"/>
                    <a:pt x="109351" y="267568"/>
                    <a:pt x="101198" y="270925"/>
                  </a:cubicBezTo>
                  <a:cubicBezTo>
                    <a:pt x="69064" y="249342"/>
                    <a:pt x="48920" y="216729"/>
                    <a:pt x="23501" y="188911"/>
                  </a:cubicBezTo>
                  <a:cubicBezTo>
                    <a:pt x="13909" y="178360"/>
                    <a:pt x="0" y="169247"/>
                    <a:pt x="0" y="151981"/>
                  </a:cubicBezTo>
                  <a:cubicBezTo>
                    <a:pt x="1919" y="146226"/>
                    <a:pt x="4317" y="139991"/>
                    <a:pt x="6235" y="134236"/>
                  </a:cubicBezTo>
                  <a:cubicBezTo>
                    <a:pt x="25899" y="76682"/>
                    <a:pt x="16307" y="83877"/>
                    <a:pt x="82493" y="104979"/>
                  </a:cubicBezTo>
                  <a:cubicBezTo>
                    <a:pt x="102637" y="111694"/>
                    <a:pt x="122780" y="118888"/>
                    <a:pt x="143883" y="123684"/>
                  </a:cubicBezTo>
                  <a:cubicBezTo>
                    <a:pt x="165945" y="136154"/>
                    <a:pt x="167384" y="135195"/>
                    <a:pt x="172660" y="104020"/>
                  </a:cubicBezTo>
                  <a:close/>
                </a:path>
              </a:pathLst>
            </a:custGeom>
            <a:solidFill>
              <a:schemeClr val="bg1">
                <a:lumMod val="75000"/>
              </a:schemeClr>
            </a:solidFill>
            <a:ln w="4795" cap="flat">
              <a:noFill/>
              <a:prstDash val="solid"/>
              <a:miter/>
            </a:ln>
          </p:spPr>
          <p:txBody>
            <a:bodyPr rtlCol="0" anchor="ctr"/>
            <a:lstStyle/>
            <a:p>
              <a:endParaRPr lang="en-US" dirty="0"/>
            </a:p>
          </p:txBody>
        </p:sp>
        <p:grpSp>
          <p:nvGrpSpPr>
            <p:cNvPr id="14" name="Graphic 81">
              <a:extLst>
                <a:ext uri="{FF2B5EF4-FFF2-40B4-BE49-F238E27FC236}">
                  <a16:creationId xmlns:a16="http://schemas.microsoft.com/office/drawing/2014/main" id="{2454AEEF-FD7F-47EE-A5E2-B2C781CE0909}"/>
                </a:ext>
              </a:extLst>
            </p:cNvPr>
            <p:cNvGrpSpPr/>
            <p:nvPr/>
          </p:nvGrpSpPr>
          <p:grpSpPr>
            <a:xfrm>
              <a:off x="4459237" y="2148217"/>
              <a:ext cx="1295758" cy="759593"/>
              <a:chOff x="6513334" y="1100346"/>
              <a:chExt cx="1295758" cy="759593"/>
            </a:xfrm>
            <a:solidFill>
              <a:srgbClr val="1B4760"/>
            </a:solidFill>
          </p:grpSpPr>
          <p:sp>
            <p:nvSpPr>
              <p:cNvPr id="15" name="Freeform: Shape 14">
                <a:extLst>
                  <a:ext uri="{FF2B5EF4-FFF2-40B4-BE49-F238E27FC236}">
                    <a16:creationId xmlns:a16="http://schemas.microsoft.com/office/drawing/2014/main" id="{0397E587-9733-4FDD-9DE1-F989AD68E048}"/>
                  </a:ext>
                </a:extLst>
              </p:cNvPr>
              <p:cNvSpPr/>
              <p:nvPr/>
            </p:nvSpPr>
            <p:spPr>
              <a:xfrm>
                <a:off x="7216292" y="1100346"/>
                <a:ext cx="592799" cy="368702"/>
              </a:xfrm>
              <a:custGeom>
                <a:avLst/>
                <a:gdLst>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208151 w 592799"/>
                  <a:gd name="connsiteY7" fmla="*/ 306353 h 368702"/>
                  <a:gd name="connsiteX8" fmla="*/ 208151 w 592799"/>
                  <a:gd name="connsiteY8" fmla="*/ 306353 h 368702"/>
                  <a:gd name="connsiteX9" fmla="*/ 384169 w 592799"/>
                  <a:gd name="connsiteY9" fmla="*/ 262708 h 368702"/>
                  <a:gd name="connsiteX10" fmla="*/ 592799 w 592799"/>
                  <a:gd name="connsiteY10" fmla="*/ 223380 h 368702"/>
                  <a:gd name="connsiteX11" fmla="*/ 463304 w 592799"/>
                  <a:gd name="connsiteY11" fmla="*/ 64629 h 36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2799" h="368702">
                    <a:moveTo>
                      <a:pt x="463304" y="64629"/>
                    </a:moveTo>
                    <a:cubicBezTo>
                      <a:pt x="424456" y="20984"/>
                      <a:pt x="374576" y="6116"/>
                      <a:pt x="318941" y="3239"/>
                    </a:cubicBezTo>
                    <a:cubicBezTo>
                      <a:pt x="318941" y="3239"/>
                      <a:pt x="318941" y="3239"/>
                      <a:pt x="318941" y="3239"/>
                    </a:cubicBezTo>
                    <a:cubicBezTo>
                      <a:pt x="311268" y="-3955"/>
                      <a:pt x="35971" y="1320"/>
                      <a:pt x="0" y="14270"/>
                    </a:cubicBezTo>
                    <a:cubicBezTo>
                      <a:pt x="35491" y="81895"/>
                      <a:pt x="126138" y="240646"/>
                      <a:pt x="132852" y="252637"/>
                    </a:cubicBezTo>
                    <a:cubicBezTo>
                      <a:pt x="129975" y="247361"/>
                      <a:pt x="42686" y="222901"/>
                      <a:pt x="6235" y="209951"/>
                    </a:cubicBezTo>
                    <a:cubicBezTo>
                      <a:pt x="-4796" y="222901"/>
                      <a:pt x="13909" y="329374"/>
                      <a:pt x="19184" y="368702"/>
                    </a:cubicBezTo>
                    <a:cubicBezTo>
                      <a:pt x="82014" y="348079"/>
                      <a:pt x="144843" y="326976"/>
                      <a:pt x="208151" y="306353"/>
                    </a:cubicBezTo>
                    <a:cubicBezTo>
                      <a:pt x="208151" y="306353"/>
                      <a:pt x="208151" y="306353"/>
                      <a:pt x="208151" y="306353"/>
                    </a:cubicBezTo>
                    <a:cubicBezTo>
                      <a:pt x="266664" y="291965"/>
                      <a:pt x="325656" y="277576"/>
                      <a:pt x="384169" y="262708"/>
                    </a:cubicBezTo>
                    <a:cubicBezTo>
                      <a:pt x="453232" y="245442"/>
                      <a:pt x="523735" y="237769"/>
                      <a:pt x="592799" y="223380"/>
                    </a:cubicBezTo>
                    <a:cubicBezTo>
                      <a:pt x="553951" y="166307"/>
                      <a:pt x="508867" y="115468"/>
                      <a:pt x="463304" y="64629"/>
                    </a:cubicBezTo>
                    <a:close/>
                  </a:path>
                </a:pathLst>
              </a:custGeom>
              <a:solidFill>
                <a:schemeClr val="accent2">
                  <a:lumMod val="50000"/>
                </a:schemeClr>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6C597558-9FB2-4FF3-985D-4E83AF09DB5D}"/>
                  </a:ext>
                </a:extLst>
              </p:cNvPr>
              <p:cNvSpPr/>
              <p:nvPr/>
            </p:nvSpPr>
            <p:spPr>
              <a:xfrm>
                <a:off x="6513334" y="1308761"/>
                <a:ext cx="517349" cy="551177"/>
              </a:xfrm>
              <a:custGeom>
                <a:avLst/>
                <a:gdLst>
                  <a:gd name="connsiteX0" fmla="*/ 416151 w 517349"/>
                  <a:gd name="connsiteY0" fmla="*/ 131030 h 551177"/>
                  <a:gd name="connsiteX1" fmla="*/ 352363 w 517349"/>
                  <a:gd name="connsiteY1" fmla="*/ 237504 h 551177"/>
                  <a:gd name="connsiteX2" fmla="*/ 270349 w 517349"/>
                  <a:gd name="connsiteY2" fmla="*/ 1535 h 551177"/>
                  <a:gd name="connsiteX3" fmla="*/ 266033 w 517349"/>
                  <a:gd name="connsiteY3" fmla="*/ 97 h 551177"/>
                  <a:gd name="connsiteX4" fmla="*/ 138936 w 517349"/>
                  <a:gd name="connsiteY4" fmla="*/ 121438 h 551177"/>
                  <a:gd name="connsiteX5" fmla="*/ 138936 w 517349"/>
                  <a:gd name="connsiteY5" fmla="*/ 121438 h 551177"/>
                  <a:gd name="connsiteX6" fmla="*/ 27187 w 517349"/>
                  <a:gd name="connsiteY6" fmla="*/ 260525 h 551177"/>
                  <a:gd name="connsiteX7" fmla="*/ 2247 w 517349"/>
                  <a:gd name="connsiteY7" fmla="*/ 365081 h 551177"/>
                  <a:gd name="connsiteX8" fmla="*/ 34381 w 517349"/>
                  <a:gd name="connsiteY8" fmla="*/ 551170 h 551177"/>
                  <a:gd name="connsiteX9" fmla="*/ 210878 w 517349"/>
                  <a:gd name="connsiteY9" fmla="*/ 426471 h 551177"/>
                  <a:gd name="connsiteX10" fmla="*/ 393130 w 517349"/>
                  <a:gd name="connsiteY10" fmla="*/ 313762 h 551177"/>
                  <a:gd name="connsiteX11" fmla="*/ 393130 w 517349"/>
                  <a:gd name="connsiteY11" fmla="*/ 313762 h 551177"/>
                  <a:gd name="connsiteX12" fmla="*/ 517349 w 517349"/>
                  <a:gd name="connsiteY12" fmla="*/ 250454 h 551177"/>
                  <a:gd name="connsiteX13" fmla="*/ 416151 w 517349"/>
                  <a:gd name="connsiteY13" fmla="*/ 131030 h 55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349" h="551177">
                    <a:moveTo>
                      <a:pt x="416151" y="131030"/>
                    </a:moveTo>
                    <a:cubicBezTo>
                      <a:pt x="397446" y="165083"/>
                      <a:pt x="356200" y="255250"/>
                      <a:pt x="352363" y="237504"/>
                    </a:cubicBezTo>
                    <a:cubicBezTo>
                      <a:pt x="350445" y="229830"/>
                      <a:pt x="295289" y="71559"/>
                      <a:pt x="270349" y="1535"/>
                    </a:cubicBezTo>
                    <a:cubicBezTo>
                      <a:pt x="268911" y="1056"/>
                      <a:pt x="266513" y="-383"/>
                      <a:pt x="266033" y="97"/>
                    </a:cubicBezTo>
                    <a:cubicBezTo>
                      <a:pt x="222388" y="39425"/>
                      <a:pt x="138936" y="121438"/>
                      <a:pt x="138936" y="121438"/>
                    </a:cubicBezTo>
                    <a:lnTo>
                      <a:pt x="138936" y="121438"/>
                    </a:lnTo>
                    <a:cubicBezTo>
                      <a:pt x="95292" y="162685"/>
                      <a:pt x="56923" y="208248"/>
                      <a:pt x="27187" y="260525"/>
                    </a:cubicBezTo>
                    <a:cubicBezTo>
                      <a:pt x="9441" y="292180"/>
                      <a:pt x="-5906" y="324793"/>
                      <a:pt x="2247" y="365081"/>
                    </a:cubicBezTo>
                    <a:cubicBezTo>
                      <a:pt x="15196" y="426471"/>
                      <a:pt x="23830" y="488820"/>
                      <a:pt x="34381" y="551170"/>
                    </a:cubicBezTo>
                    <a:cubicBezTo>
                      <a:pt x="40136" y="552129"/>
                      <a:pt x="154763" y="464360"/>
                      <a:pt x="210878" y="426471"/>
                    </a:cubicBezTo>
                    <a:cubicBezTo>
                      <a:pt x="270349" y="386183"/>
                      <a:pt x="332699" y="351652"/>
                      <a:pt x="393130" y="313762"/>
                    </a:cubicBezTo>
                    <a:cubicBezTo>
                      <a:pt x="393130" y="313762"/>
                      <a:pt x="393130" y="313762"/>
                      <a:pt x="393130" y="313762"/>
                    </a:cubicBezTo>
                    <a:cubicBezTo>
                      <a:pt x="434376" y="292659"/>
                      <a:pt x="475623" y="271556"/>
                      <a:pt x="517349" y="250454"/>
                    </a:cubicBezTo>
                    <a:cubicBezTo>
                      <a:pt x="486174" y="208248"/>
                      <a:pt x="449724" y="170838"/>
                      <a:pt x="416151" y="131030"/>
                    </a:cubicBezTo>
                    <a:close/>
                  </a:path>
                </a:pathLst>
              </a:custGeom>
              <a:solidFill>
                <a:schemeClr val="accent2">
                  <a:lumMod val="50000"/>
                </a:schemeClr>
              </a:solidFill>
              <a:ln w="4795" cap="flat">
                <a:noFill/>
                <a:prstDash val="solid"/>
                <a:miter/>
              </a:ln>
            </p:spPr>
            <p:txBody>
              <a:bodyPr rtlCol="0" anchor="ctr"/>
              <a:lstStyle/>
              <a:p>
                <a:endParaRPr lang="en-US" dirty="0"/>
              </a:p>
            </p:txBody>
          </p:sp>
        </p:grpSp>
      </p:grpSp>
      <p:grpSp>
        <p:nvGrpSpPr>
          <p:cNvPr id="17" name="Group 16">
            <a:extLst>
              <a:ext uri="{FF2B5EF4-FFF2-40B4-BE49-F238E27FC236}">
                <a16:creationId xmlns:a16="http://schemas.microsoft.com/office/drawing/2014/main" id="{1B22AAE7-D790-42D4-9E2F-5A27BF59B276}"/>
              </a:ext>
            </a:extLst>
          </p:cNvPr>
          <p:cNvGrpSpPr/>
          <p:nvPr/>
        </p:nvGrpSpPr>
        <p:grpSpPr>
          <a:xfrm rot="4074382">
            <a:off x="5235268" y="334312"/>
            <a:ext cx="1588486" cy="1354527"/>
            <a:chOff x="2203944" y="3086356"/>
            <a:chExt cx="1794618" cy="1530300"/>
          </a:xfrm>
        </p:grpSpPr>
        <p:sp>
          <p:nvSpPr>
            <p:cNvPr id="18" name="Freeform: Shape 17">
              <a:extLst>
                <a:ext uri="{FF2B5EF4-FFF2-40B4-BE49-F238E27FC236}">
                  <a16:creationId xmlns:a16="http://schemas.microsoft.com/office/drawing/2014/main" id="{589A4E49-71EC-456A-9513-AF7716405D25}"/>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8307723F-1731-4FEF-8D1A-F23401A9B8FE}"/>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B298ACFD-47F0-45C0-B756-987086A379F3}"/>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grpSp>
        <p:nvGrpSpPr>
          <p:cNvPr id="21" name="Group 20">
            <a:extLst>
              <a:ext uri="{FF2B5EF4-FFF2-40B4-BE49-F238E27FC236}">
                <a16:creationId xmlns:a16="http://schemas.microsoft.com/office/drawing/2014/main" id="{AA9E3231-E922-4EDE-86AF-332734E09510}"/>
              </a:ext>
            </a:extLst>
          </p:cNvPr>
          <p:cNvGrpSpPr/>
          <p:nvPr/>
        </p:nvGrpSpPr>
        <p:grpSpPr>
          <a:xfrm rot="416815">
            <a:off x="7843802" y="672982"/>
            <a:ext cx="1579169" cy="1635670"/>
            <a:chOff x="6563619" y="1067070"/>
            <a:chExt cx="1784092" cy="1847925"/>
          </a:xfrm>
        </p:grpSpPr>
        <p:sp>
          <p:nvSpPr>
            <p:cNvPr id="22" name="Freeform: Shape 21">
              <a:extLst>
                <a:ext uri="{FF2B5EF4-FFF2-40B4-BE49-F238E27FC236}">
                  <a16:creationId xmlns:a16="http://schemas.microsoft.com/office/drawing/2014/main" id="{AAC90772-8F0C-4B12-A080-6DBE9FE15522}"/>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20D35C1-A63E-4ED0-B7EE-1F5AAC2347D2}"/>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29D1C50F-B96C-487C-A15B-06ABC9776E24}"/>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0202FA95-0857-4790-9966-48D4F58C8A7E}"/>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26" name="TextBox 25">
            <a:extLst>
              <a:ext uri="{FF2B5EF4-FFF2-40B4-BE49-F238E27FC236}">
                <a16:creationId xmlns:a16="http://schemas.microsoft.com/office/drawing/2014/main" id="{DD988F8C-6D66-45DE-89E3-EDBECBBFD02C}"/>
              </a:ext>
            </a:extLst>
          </p:cNvPr>
          <p:cNvSpPr txBox="1"/>
          <p:nvPr/>
        </p:nvSpPr>
        <p:spPr>
          <a:xfrm>
            <a:off x="3678759" y="2108806"/>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Business</a:t>
            </a:r>
            <a:endParaRPr lang="ko-KR" altLang="en-US" sz="1200" b="1" dirty="0">
              <a:solidFill>
                <a:srgbClr val="002060"/>
              </a:solidFill>
              <a:cs typeface="Arial" pitchFamily="34" charset="0"/>
            </a:endParaRPr>
          </a:p>
        </p:txBody>
      </p:sp>
      <p:sp>
        <p:nvSpPr>
          <p:cNvPr id="27" name="TextBox 26">
            <a:extLst>
              <a:ext uri="{FF2B5EF4-FFF2-40B4-BE49-F238E27FC236}">
                <a16:creationId xmlns:a16="http://schemas.microsoft.com/office/drawing/2014/main" id="{9F5107F7-41E0-47FA-8435-0EED2FA174BC}"/>
              </a:ext>
            </a:extLst>
          </p:cNvPr>
          <p:cNvSpPr txBox="1"/>
          <p:nvPr/>
        </p:nvSpPr>
        <p:spPr>
          <a:xfrm>
            <a:off x="5676944" y="1586336"/>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
        <p:nvSpPr>
          <p:cNvPr id="28" name="TextBox 27">
            <a:extLst>
              <a:ext uri="{FF2B5EF4-FFF2-40B4-BE49-F238E27FC236}">
                <a16:creationId xmlns:a16="http://schemas.microsoft.com/office/drawing/2014/main" id="{1FA720FD-B710-45FA-8A06-80EC3E0C82AF}"/>
              </a:ext>
            </a:extLst>
          </p:cNvPr>
          <p:cNvSpPr txBox="1"/>
          <p:nvPr/>
        </p:nvSpPr>
        <p:spPr>
          <a:xfrm>
            <a:off x="7574938" y="2007001"/>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382936496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34063B5-E9D7-4794-B0E9-7197E301AB12}"/>
              </a:ext>
            </a:extLst>
          </p:cNvPr>
          <p:cNvGrpSpPr/>
          <p:nvPr/>
        </p:nvGrpSpPr>
        <p:grpSpPr>
          <a:xfrm>
            <a:off x="634498" y="1100651"/>
            <a:ext cx="7218056" cy="5132840"/>
            <a:chOff x="634498" y="1100651"/>
            <a:chExt cx="7218056" cy="5132840"/>
          </a:xfrm>
        </p:grpSpPr>
        <p:pic>
          <p:nvPicPr>
            <p:cNvPr id="10" name="Picture 9">
              <a:extLst>
                <a:ext uri="{FF2B5EF4-FFF2-40B4-BE49-F238E27FC236}">
                  <a16:creationId xmlns:a16="http://schemas.microsoft.com/office/drawing/2014/main" id="{25A1E6D2-414E-4101-9BE2-D2628CCA2083}"/>
                </a:ext>
              </a:extLst>
            </p:cNvPr>
            <p:cNvPicPr>
              <a:picLocks noChangeAspect="1"/>
            </p:cNvPicPr>
            <p:nvPr/>
          </p:nvPicPr>
          <p:blipFill>
            <a:blip r:embed="rId2"/>
            <a:stretch>
              <a:fillRect/>
            </a:stretch>
          </p:blipFill>
          <p:spPr>
            <a:xfrm>
              <a:off x="634498" y="1100651"/>
              <a:ext cx="7218056" cy="5132840"/>
            </a:xfrm>
            <a:prstGeom prst="rect">
              <a:avLst/>
            </a:prstGeom>
          </p:spPr>
        </p:pic>
        <p:sp>
          <p:nvSpPr>
            <p:cNvPr id="11" name="Rectangle 10">
              <a:extLst>
                <a:ext uri="{FF2B5EF4-FFF2-40B4-BE49-F238E27FC236}">
                  <a16:creationId xmlns:a16="http://schemas.microsoft.com/office/drawing/2014/main" id="{4578343D-B03A-4EE0-8E2A-E3ED7F223EAB}"/>
                </a:ext>
              </a:extLst>
            </p:cNvPr>
            <p:cNvSpPr/>
            <p:nvPr/>
          </p:nvSpPr>
          <p:spPr>
            <a:xfrm>
              <a:off x="1790700" y="1171575"/>
              <a:ext cx="4371975"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그룹 64">
            <a:extLst>
              <a:ext uri="{FF2B5EF4-FFF2-40B4-BE49-F238E27FC236}">
                <a16:creationId xmlns:a16="http://schemas.microsoft.com/office/drawing/2014/main" id="{5E37F27C-9988-4CC2-8599-44118E806B2A}"/>
              </a:ext>
            </a:extLst>
          </p:cNvPr>
          <p:cNvGrpSpPr/>
          <p:nvPr/>
        </p:nvGrpSpPr>
        <p:grpSpPr>
          <a:xfrm>
            <a:off x="6549553" y="1087687"/>
            <a:ext cx="388720" cy="200055"/>
            <a:chOff x="4727047" y="5307508"/>
            <a:chExt cx="388720" cy="200055"/>
          </a:xfrm>
        </p:grpSpPr>
        <p:sp>
          <p:nvSpPr>
            <p:cNvPr id="5"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FDF89175-7091-4CEC-AE4D-D956B7A8DD84}"/>
              </a:ext>
            </a:extLst>
          </p:cNvPr>
          <p:cNvGrpSpPr/>
          <p:nvPr/>
        </p:nvGrpSpPr>
        <p:grpSpPr>
          <a:xfrm>
            <a:off x="6549553" y="1329585"/>
            <a:ext cx="388720" cy="200055"/>
            <a:chOff x="4727047" y="5307508"/>
            <a:chExt cx="388720" cy="200055"/>
          </a:xfrm>
        </p:grpSpPr>
        <p:sp>
          <p:nvSpPr>
            <p:cNvPr id="8" name="타원 65">
              <a:extLst>
                <a:ext uri="{FF2B5EF4-FFF2-40B4-BE49-F238E27FC236}">
                  <a16:creationId xmlns:a16="http://schemas.microsoft.com/office/drawing/2014/main" id="{B2A971D0-973C-4AE9-A10C-A240CBC35A0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E53D1445-7CDB-45CF-B07F-DA60E4C3179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3" name="그룹 64">
            <a:extLst>
              <a:ext uri="{FF2B5EF4-FFF2-40B4-BE49-F238E27FC236}">
                <a16:creationId xmlns:a16="http://schemas.microsoft.com/office/drawing/2014/main" id="{B5F96C7E-69FC-4A7E-B9C9-A89FC8AC64BD}"/>
              </a:ext>
            </a:extLst>
          </p:cNvPr>
          <p:cNvGrpSpPr/>
          <p:nvPr/>
        </p:nvGrpSpPr>
        <p:grpSpPr>
          <a:xfrm>
            <a:off x="6549553" y="1605476"/>
            <a:ext cx="388720" cy="200055"/>
            <a:chOff x="4727047" y="5307508"/>
            <a:chExt cx="388720" cy="200055"/>
          </a:xfrm>
        </p:grpSpPr>
        <p:sp>
          <p:nvSpPr>
            <p:cNvPr id="14" name="타원 65">
              <a:extLst>
                <a:ext uri="{FF2B5EF4-FFF2-40B4-BE49-F238E27FC236}">
                  <a16:creationId xmlns:a16="http://schemas.microsoft.com/office/drawing/2014/main" id="{EDA5D676-F1D0-4B75-B211-4673EFFC21F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702E503-8F29-49C2-AB11-8058BEE1B5B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6693E6EB-7D8D-4F9F-A2E4-337F7A569EF2}"/>
              </a:ext>
            </a:extLst>
          </p:cNvPr>
          <p:cNvGrpSpPr/>
          <p:nvPr/>
        </p:nvGrpSpPr>
        <p:grpSpPr>
          <a:xfrm>
            <a:off x="6549553" y="1857385"/>
            <a:ext cx="388720" cy="200055"/>
            <a:chOff x="4727047" y="5307508"/>
            <a:chExt cx="388720" cy="200055"/>
          </a:xfrm>
        </p:grpSpPr>
        <p:sp>
          <p:nvSpPr>
            <p:cNvPr id="17" name="타원 65">
              <a:extLst>
                <a:ext uri="{FF2B5EF4-FFF2-40B4-BE49-F238E27FC236}">
                  <a16:creationId xmlns:a16="http://schemas.microsoft.com/office/drawing/2014/main" id="{69022821-3194-4411-A846-654D28AE2C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5DB8B116-05D2-4D60-9A60-897AD8959F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19" name="Table 7">
            <a:extLst>
              <a:ext uri="{FF2B5EF4-FFF2-40B4-BE49-F238E27FC236}">
                <a16:creationId xmlns:a16="http://schemas.microsoft.com/office/drawing/2014/main" id="{67F6BB9B-A7CD-404C-A2DD-7E8525E755D2}"/>
              </a:ext>
            </a:extLst>
          </p:cNvPr>
          <p:cNvGraphicFramePr>
            <a:graphicFrameLocks noGrp="1"/>
          </p:cNvGraphicFramePr>
          <p:nvPr/>
        </p:nvGraphicFramePr>
        <p:xfrm>
          <a:off x="8469745" y="2"/>
          <a:ext cx="3722255" cy="6857999"/>
        </p:xfrm>
        <a:graphic>
          <a:graphicData uri="http://schemas.openxmlformats.org/drawingml/2006/table">
            <a:tbl>
              <a:tblPr firstRow="1" bandRow="1">
                <a:tableStyleId>{5C22544A-7EE6-4342-B048-85BDC9FD1C3A}</a:tableStyleId>
              </a:tblPr>
              <a:tblGrid>
                <a:gridCol w="988291">
                  <a:extLst>
                    <a:ext uri="{9D8B030D-6E8A-4147-A177-3AD203B41FA5}">
                      <a16:colId xmlns:a16="http://schemas.microsoft.com/office/drawing/2014/main" val="2741466186"/>
                    </a:ext>
                  </a:extLst>
                </a:gridCol>
                <a:gridCol w="2733964">
                  <a:extLst>
                    <a:ext uri="{9D8B030D-6E8A-4147-A177-3AD203B41FA5}">
                      <a16:colId xmlns:a16="http://schemas.microsoft.com/office/drawing/2014/main" val="11557431"/>
                    </a:ext>
                  </a:extLst>
                </a:gridCol>
              </a:tblGrid>
              <a:tr h="471044">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805392">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main menu</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07544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Tab “my info” </a:t>
                      </a:r>
                      <a:r>
                        <a:rPr lang="en-US" dirty="0">
                          <a:solidFill>
                            <a:srgbClr val="002060"/>
                          </a:solidFill>
                          <a:latin typeface="Calibri (Body)"/>
                          <a:sym typeface="Wingdings" panose="05000000000000000000" pitchFamily="2" charset="2"/>
                        </a:rPr>
                        <a:t> to show dashboard account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1177611">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“my course” </a:t>
                      </a:r>
                      <a:r>
                        <a:rPr lang="en-US" dirty="0">
                          <a:solidFill>
                            <a:srgbClr val="002060"/>
                          </a:solidFill>
                          <a:latin typeface="Calibri (Body)"/>
                          <a:sym typeface="Wingdings" panose="05000000000000000000" pitchFamily="2" charset="2"/>
                        </a:rPr>
                        <a:t> to show all enrolled course information</a:t>
                      </a:r>
                      <a:endParaRPr lang="en-US"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581549155"/>
                  </a:ext>
                </a:extLst>
              </a:tr>
              <a:tr h="1177611">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Tab “payment list” </a:t>
                      </a:r>
                      <a:r>
                        <a:rPr lang="en-US" dirty="0">
                          <a:solidFill>
                            <a:srgbClr val="002060"/>
                          </a:solidFill>
                          <a:latin typeface="Calibri (Body)"/>
                          <a:sym typeface="Wingdings" panose="05000000000000000000" pitchFamily="2" charset="2"/>
                        </a:rPr>
                        <a:t> to show history payment information</a:t>
                      </a:r>
                      <a:endParaRPr lang="en-US" dirty="0">
                        <a:solidFill>
                          <a:srgbClr val="002060"/>
                        </a:solidFill>
                        <a:latin typeface="Calibri (Body)"/>
                      </a:endParaRPr>
                    </a:p>
                  </a:txBody>
                  <a:tcPr>
                    <a:solidFill>
                      <a:srgbClr val="D6F6F0"/>
                    </a:solidFill>
                  </a:tcPr>
                </a:tc>
                <a:extLst>
                  <a:ext uri="{0D108BD9-81ED-4DB2-BD59-A6C34878D82A}">
                    <a16:rowId xmlns:a16="http://schemas.microsoft.com/office/drawing/2014/main" val="3300428638"/>
                  </a:ext>
                </a:extLst>
              </a:tr>
              <a:tr h="1075447">
                <a:tc>
                  <a:txBody>
                    <a:bodyPr/>
                    <a:lstStyle/>
                    <a:p>
                      <a:pPr algn="ctr"/>
                      <a:r>
                        <a:rPr lang="en-US" dirty="0">
                          <a:solidFill>
                            <a:srgbClr val="002060"/>
                          </a:solidFill>
                          <a:latin typeface="Calibri (Body)"/>
                        </a:rPr>
                        <a:t>5</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Tab “edit personal info” </a:t>
                      </a:r>
                      <a:r>
                        <a:rPr lang="en-US" dirty="0">
                          <a:solidFill>
                            <a:srgbClr val="002060"/>
                          </a:solidFill>
                          <a:latin typeface="Calibri (Body)"/>
                          <a:sym typeface="Wingdings" panose="05000000000000000000" pitchFamily="2" charset="2"/>
                        </a:rPr>
                        <a:t> to change personal information</a:t>
                      </a:r>
                      <a:endParaRPr lang="en-US" dirty="0">
                        <a:solidFill>
                          <a:srgbClr val="002060"/>
                        </a:solidFill>
                        <a:latin typeface="Calibri (Body)"/>
                      </a:endParaRPr>
                    </a:p>
                  </a:txBody>
                  <a:tcPr>
                    <a:solidFill>
                      <a:srgbClr val="D6F6F0"/>
                    </a:solidFill>
                  </a:tcPr>
                </a:tc>
                <a:extLst>
                  <a:ext uri="{0D108BD9-81ED-4DB2-BD59-A6C34878D82A}">
                    <a16:rowId xmlns:a16="http://schemas.microsoft.com/office/drawing/2014/main" val="3217788602"/>
                  </a:ext>
                </a:extLst>
              </a:tr>
              <a:tr h="1075447">
                <a:tc>
                  <a:txBody>
                    <a:bodyPr/>
                    <a:lstStyle/>
                    <a:p>
                      <a:pPr algn="ctr"/>
                      <a:r>
                        <a:rPr lang="en-US" dirty="0">
                          <a:solidFill>
                            <a:srgbClr val="002060"/>
                          </a:solidFill>
                          <a:latin typeface="Calibri (Body)"/>
                        </a:rPr>
                        <a:t>6</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Tab “logout” </a:t>
                      </a:r>
                      <a:r>
                        <a:rPr lang="en-US" dirty="0">
                          <a:solidFill>
                            <a:srgbClr val="002060"/>
                          </a:solidFill>
                          <a:latin typeface="Calibri (Body)"/>
                          <a:sym typeface="Wingdings" panose="05000000000000000000" pitchFamily="2" charset="2"/>
                        </a:rPr>
                        <a:t> to sign out</a:t>
                      </a:r>
                      <a:endParaRPr lang="en-US" dirty="0">
                        <a:solidFill>
                          <a:srgbClr val="002060"/>
                        </a:solidFill>
                        <a:latin typeface="Calibri (Body)"/>
                      </a:endParaRPr>
                    </a:p>
                  </a:txBody>
                  <a:tcPr>
                    <a:solidFill>
                      <a:srgbClr val="D6F6F0"/>
                    </a:solidFill>
                  </a:tcPr>
                </a:tc>
                <a:extLst>
                  <a:ext uri="{0D108BD9-81ED-4DB2-BD59-A6C34878D82A}">
                    <a16:rowId xmlns:a16="http://schemas.microsoft.com/office/drawing/2014/main" val="1318490989"/>
                  </a:ext>
                </a:extLst>
              </a:tr>
            </a:tbl>
          </a:graphicData>
        </a:graphic>
      </p:graphicFrame>
      <p:sp>
        <p:nvSpPr>
          <p:cNvPr id="20" name="TextBox 19">
            <a:extLst>
              <a:ext uri="{FF2B5EF4-FFF2-40B4-BE49-F238E27FC236}">
                <a16:creationId xmlns:a16="http://schemas.microsoft.com/office/drawing/2014/main" id="{BEFFEB1A-EBCE-450B-B8EB-CAD86A2D9E3D}"/>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Main Menu</a:t>
            </a:r>
            <a:endParaRPr lang="vi-VN" b="1" dirty="0">
              <a:solidFill>
                <a:srgbClr val="002060"/>
              </a:solidFill>
            </a:endParaRPr>
          </a:p>
        </p:txBody>
      </p:sp>
      <p:grpSp>
        <p:nvGrpSpPr>
          <p:cNvPr id="21" name="그룹 64">
            <a:extLst>
              <a:ext uri="{FF2B5EF4-FFF2-40B4-BE49-F238E27FC236}">
                <a16:creationId xmlns:a16="http://schemas.microsoft.com/office/drawing/2014/main" id="{9FF411D4-F8EC-4D11-8A95-62E84C4FE7C7}"/>
              </a:ext>
            </a:extLst>
          </p:cNvPr>
          <p:cNvGrpSpPr/>
          <p:nvPr/>
        </p:nvGrpSpPr>
        <p:grpSpPr>
          <a:xfrm>
            <a:off x="6549553" y="2109310"/>
            <a:ext cx="388720" cy="200055"/>
            <a:chOff x="4727047" y="5307508"/>
            <a:chExt cx="388720" cy="200055"/>
          </a:xfrm>
        </p:grpSpPr>
        <p:sp>
          <p:nvSpPr>
            <p:cNvPr id="22" name="타원 65">
              <a:extLst>
                <a:ext uri="{FF2B5EF4-FFF2-40B4-BE49-F238E27FC236}">
                  <a16:creationId xmlns:a16="http://schemas.microsoft.com/office/drawing/2014/main" id="{3F494621-1A78-4926-A81F-8E8AD0157E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3" name="TextBox 27">
              <a:extLst>
                <a:ext uri="{FF2B5EF4-FFF2-40B4-BE49-F238E27FC236}">
                  <a16:creationId xmlns:a16="http://schemas.microsoft.com/office/drawing/2014/main" id="{1827449B-6C52-411D-8388-32EF18BF1E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4" name="그룹 64">
            <a:extLst>
              <a:ext uri="{FF2B5EF4-FFF2-40B4-BE49-F238E27FC236}">
                <a16:creationId xmlns:a16="http://schemas.microsoft.com/office/drawing/2014/main" id="{1F0FCFE0-0E69-4BEE-9347-208D6B453438}"/>
              </a:ext>
            </a:extLst>
          </p:cNvPr>
          <p:cNvGrpSpPr/>
          <p:nvPr/>
        </p:nvGrpSpPr>
        <p:grpSpPr>
          <a:xfrm>
            <a:off x="6549553" y="2351207"/>
            <a:ext cx="388720" cy="200055"/>
            <a:chOff x="4727047" y="5307508"/>
            <a:chExt cx="388720" cy="200055"/>
          </a:xfrm>
        </p:grpSpPr>
        <p:sp>
          <p:nvSpPr>
            <p:cNvPr id="25" name="타원 65">
              <a:extLst>
                <a:ext uri="{FF2B5EF4-FFF2-40B4-BE49-F238E27FC236}">
                  <a16:creationId xmlns:a16="http://schemas.microsoft.com/office/drawing/2014/main" id="{BE547750-DCF4-4828-8598-0FF9A7E4A7D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6" name="TextBox 27">
              <a:extLst>
                <a:ext uri="{FF2B5EF4-FFF2-40B4-BE49-F238E27FC236}">
                  <a16:creationId xmlns:a16="http://schemas.microsoft.com/office/drawing/2014/main" id="{E42F4E6A-3F42-45EA-B2AD-1BAB1E6E4AF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7" name="Group 26">
            <a:extLst>
              <a:ext uri="{FF2B5EF4-FFF2-40B4-BE49-F238E27FC236}">
                <a16:creationId xmlns:a16="http://schemas.microsoft.com/office/drawing/2014/main" id="{559AB83B-621A-4FA5-9D93-5B9751B0A531}"/>
              </a:ext>
            </a:extLst>
          </p:cNvPr>
          <p:cNvGrpSpPr/>
          <p:nvPr/>
        </p:nvGrpSpPr>
        <p:grpSpPr>
          <a:xfrm rot="4074382">
            <a:off x="4119909" y="116157"/>
            <a:ext cx="731894" cy="647974"/>
            <a:chOff x="2203944" y="3086356"/>
            <a:chExt cx="1794618" cy="1530300"/>
          </a:xfrm>
        </p:grpSpPr>
        <p:sp>
          <p:nvSpPr>
            <p:cNvPr id="28" name="Freeform: Shape 27">
              <a:extLst>
                <a:ext uri="{FF2B5EF4-FFF2-40B4-BE49-F238E27FC236}">
                  <a16:creationId xmlns:a16="http://schemas.microsoft.com/office/drawing/2014/main" id="{953C3CDE-F6FD-48F9-B18E-5CD5E3D1E4B7}"/>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AF586C60-2C54-4FB6-A3E5-809A87138E10}"/>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0FC2273-F317-496B-8D72-AD3A710B8473}"/>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grpSp>
        <p:nvGrpSpPr>
          <p:cNvPr id="31" name="Group 30">
            <a:extLst>
              <a:ext uri="{FF2B5EF4-FFF2-40B4-BE49-F238E27FC236}">
                <a16:creationId xmlns:a16="http://schemas.microsoft.com/office/drawing/2014/main" id="{F75B9855-57F3-4BAF-844C-D289A43CB675}"/>
              </a:ext>
            </a:extLst>
          </p:cNvPr>
          <p:cNvGrpSpPr/>
          <p:nvPr/>
        </p:nvGrpSpPr>
        <p:grpSpPr>
          <a:xfrm rot="20208835">
            <a:off x="5122064" y="32841"/>
            <a:ext cx="758773" cy="772226"/>
            <a:chOff x="6563619" y="1067070"/>
            <a:chExt cx="1784092" cy="1847925"/>
          </a:xfrm>
        </p:grpSpPr>
        <p:sp>
          <p:nvSpPr>
            <p:cNvPr id="32" name="Freeform: Shape 31">
              <a:extLst>
                <a:ext uri="{FF2B5EF4-FFF2-40B4-BE49-F238E27FC236}">
                  <a16:creationId xmlns:a16="http://schemas.microsoft.com/office/drawing/2014/main" id="{B3E14146-9B76-4E79-A202-F9EEC39BCE6D}"/>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255C82C-BD94-4531-B897-BEE3F21A19DB}"/>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C30F63F7-EEB5-4314-9975-AE5910BE3381}"/>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05C276D-F95D-47E1-8029-5E6AEADD51DF}"/>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37" name="TextBox 36">
            <a:extLst>
              <a:ext uri="{FF2B5EF4-FFF2-40B4-BE49-F238E27FC236}">
                <a16:creationId xmlns:a16="http://schemas.microsoft.com/office/drawing/2014/main" id="{8D34D558-274B-4131-9C9D-07CB361E50F6}"/>
              </a:ext>
            </a:extLst>
          </p:cNvPr>
          <p:cNvSpPr txBox="1"/>
          <p:nvPr/>
        </p:nvSpPr>
        <p:spPr>
          <a:xfrm>
            <a:off x="5076696" y="725719"/>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
        <p:nvSpPr>
          <p:cNvPr id="38" name="TextBox 37">
            <a:extLst>
              <a:ext uri="{FF2B5EF4-FFF2-40B4-BE49-F238E27FC236}">
                <a16:creationId xmlns:a16="http://schemas.microsoft.com/office/drawing/2014/main" id="{61554C2F-7B1B-4493-8A3F-1F7B124C940A}"/>
              </a:ext>
            </a:extLst>
          </p:cNvPr>
          <p:cNvSpPr txBox="1"/>
          <p:nvPr/>
        </p:nvSpPr>
        <p:spPr>
          <a:xfrm>
            <a:off x="4046561" y="73640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270062494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EF88A73-874F-4600-9D75-D13B0E9B5027}"/>
              </a:ext>
            </a:extLst>
          </p:cNvPr>
          <p:cNvGrpSpPr/>
          <p:nvPr/>
        </p:nvGrpSpPr>
        <p:grpSpPr>
          <a:xfrm>
            <a:off x="570451" y="1160756"/>
            <a:ext cx="7064345" cy="5217850"/>
            <a:chOff x="570451" y="1160756"/>
            <a:chExt cx="7064345" cy="5217850"/>
          </a:xfrm>
        </p:grpSpPr>
        <p:pic>
          <p:nvPicPr>
            <p:cNvPr id="11" name="Picture 10">
              <a:extLst>
                <a:ext uri="{FF2B5EF4-FFF2-40B4-BE49-F238E27FC236}">
                  <a16:creationId xmlns:a16="http://schemas.microsoft.com/office/drawing/2014/main" id="{991E0857-B6C3-4B4A-AD77-42473966D901}"/>
                </a:ext>
              </a:extLst>
            </p:cNvPr>
            <p:cNvPicPr>
              <a:picLocks noChangeAspect="1"/>
            </p:cNvPicPr>
            <p:nvPr/>
          </p:nvPicPr>
          <p:blipFill>
            <a:blip r:embed="rId2"/>
            <a:stretch>
              <a:fillRect/>
            </a:stretch>
          </p:blipFill>
          <p:spPr>
            <a:xfrm>
              <a:off x="570451" y="1160756"/>
              <a:ext cx="7064345" cy="5217850"/>
            </a:xfrm>
            <a:prstGeom prst="rect">
              <a:avLst/>
            </a:prstGeom>
          </p:spPr>
        </p:pic>
        <p:sp>
          <p:nvSpPr>
            <p:cNvPr id="2" name="Rectangle 1">
              <a:extLst>
                <a:ext uri="{FF2B5EF4-FFF2-40B4-BE49-F238E27FC236}">
                  <a16:creationId xmlns:a16="http://schemas.microsoft.com/office/drawing/2014/main" id="{744D7CCE-1733-4E60-876B-A5290F903E50}"/>
                </a:ext>
              </a:extLst>
            </p:cNvPr>
            <p:cNvSpPr/>
            <p:nvPr/>
          </p:nvSpPr>
          <p:spPr>
            <a:xfrm>
              <a:off x="1728813" y="1178159"/>
              <a:ext cx="4262412"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3"/>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395702">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692478">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“my info” </a:t>
                      </a:r>
                      <a:r>
                        <a:rPr lang="en-US" dirty="0">
                          <a:solidFill>
                            <a:srgbClr val="002060"/>
                          </a:solidFill>
                          <a:latin typeface="Calibri (Body)"/>
                          <a:sym typeface="Wingdings" panose="05000000000000000000" pitchFamily="2" charset="2"/>
                        </a:rPr>
                        <a:t> to show dashboard account</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989254">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the user information about : date of accession, id, email, phone number</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989254">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Button “Edit Person Info”</a:t>
                      </a:r>
                    </a:p>
                    <a:p>
                      <a:r>
                        <a:rPr lang="en-US" dirty="0">
                          <a:solidFill>
                            <a:srgbClr val="002060"/>
                          </a:solidFill>
                          <a:latin typeface="Calibri (Body)"/>
                        </a:rPr>
                        <a:t>-&gt; Go to Edit Personal Info Page</a:t>
                      </a:r>
                    </a:p>
                  </a:txBody>
                  <a:tcPr>
                    <a:solidFill>
                      <a:schemeClr val="bg1">
                        <a:lumMod val="95000"/>
                      </a:schemeClr>
                    </a:solidFill>
                  </a:tcPr>
                </a:tc>
                <a:extLst>
                  <a:ext uri="{0D108BD9-81ED-4DB2-BD59-A6C34878D82A}">
                    <a16:rowId xmlns:a16="http://schemas.microsoft.com/office/drawing/2014/main" val="2581549155"/>
                  </a:ext>
                </a:extLst>
              </a:tr>
              <a:tr h="758263">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the course information</a:t>
                      </a:r>
                    </a:p>
                  </a:txBody>
                  <a:tcPr>
                    <a:solidFill>
                      <a:schemeClr val="bg1">
                        <a:lumMod val="95000"/>
                      </a:schemeClr>
                    </a:solidFill>
                  </a:tcPr>
                </a:tc>
                <a:extLst>
                  <a:ext uri="{0D108BD9-81ED-4DB2-BD59-A6C34878D82A}">
                    <a16:rowId xmlns:a16="http://schemas.microsoft.com/office/drawing/2014/main" val="3937811012"/>
                  </a:ext>
                </a:extLst>
              </a:tr>
              <a:tr h="758263">
                <a:tc>
                  <a:txBody>
                    <a:bodyPr/>
                    <a:lstStyle/>
                    <a:p>
                      <a:pPr algn="ctr"/>
                      <a:r>
                        <a:rPr lang="en-US" dirty="0">
                          <a:solidFill>
                            <a:srgbClr val="002060"/>
                          </a:solidFill>
                          <a:latin typeface="Calibri (Body)"/>
                        </a:rPr>
                        <a:t>5</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the information about enrolled courses</a:t>
                      </a:r>
                    </a:p>
                  </a:txBody>
                  <a:tcPr>
                    <a:solidFill>
                      <a:schemeClr val="bg1">
                        <a:lumMod val="95000"/>
                      </a:schemeClr>
                    </a:solidFill>
                  </a:tcPr>
                </a:tc>
                <a:extLst>
                  <a:ext uri="{0D108BD9-81ED-4DB2-BD59-A6C34878D82A}">
                    <a16:rowId xmlns:a16="http://schemas.microsoft.com/office/drawing/2014/main" val="2978955721"/>
                  </a:ext>
                </a:extLst>
              </a:tr>
              <a:tr h="758263">
                <a:tc>
                  <a:txBody>
                    <a:bodyPr/>
                    <a:lstStyle/>
                    <a:p>
                      <a:pPr algn="ctr"/>
                      <a:r>
                        <a:rPr lang="en-US" dirty="0">
                          <a:solidFill>
                            <a:srgbClr val="002060"/>
                          </a:solidFill>
                          <a:latin typeface="Calibri (Body)"/>
                        </a:rPr>
                        <a:t>6</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all enrolled courses</a:t>
                      </a:r>
                    </a:p>
                  </a:txBody>
                  <a:tcPr>
                    <a:solidFill>
                      <a:schemeClr val="bg1">
                        <a:lumMod val="95000"/>
                      </a:schemeClr>
                    </a:solidFill>
                  </a:tcPr>
                </a:tc>
                <a:extLst>
                  <a:ext uri="{0D108BD9-81ED-4DB2-BD59-A6C34878D82A}">
                    <a16:rowId xmlns:a16="http://schemas.microsoft.com/office/drawing/2014/main" val="4146563668"/>
                  </a:ext>
                </a:extLst>
              </a:tr>
              <a:tr h="758263">
                <a:tc>
                  <a:txBody>
                    <a:bodyPr/>
                    <a:lstStyle/>
                    <a:p>
                      <a:pPr algn="ctr"/>
                      <a:r>
                        <a:rPr lang="en-US" dirty="0">
                          <a:solidFill>
                            <a:srgbClr val="002060"/>
                          </a:solidFill>
                          <a:latin typeface="Calibri (Body)"/>
                        </a:rPr>
                        <a:t>7</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payment list information</a:t>
                      </a:r>
                    </a:p>
                  </a:txBody>
                  <a:tcPr>
                    <a:solidFill>
                      <a:schemeClr val="bg1">
                        <a:lumMod val="95000"/>
                      </a:schemeClr>
                    </a:solidFill>
                  </a:tcPr>
                </a:tc>
                <a:extLst>
                  <a:ext uri="{0D108BD9-81ED-4DB2-BD59-A6C34878D82A}">
                    <a16:rowId xmlns:a16="http://schemas.microsoft.com/office/drawing/2014/main" val="4210979796"/>
                  </a:ext>
                </a:extLst>
              </a:tr>
              <a:tr h="758263">
                <a:tc>
                  <a:txBody>
                    <a:bodyPr/>
                    <a:lstStyle/>
                    <a:p>
                      <a:pPr algn="ctr"/>
                      <a:r>
                        <a:rPr lang="en-US" dirty="0">
                          <a:solidFill>
                            <a:srgbClr val="002060"/>
                          </a:solidFill>
                          <a:latin typeface="Calibri (Body)"/>
                        </a:rPr>
                        <a:t>8</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the recommended courses</a:t>
                      </a:r>
                    </a:p>
                  </a:txBody>
                  <a:tcPr>
                    <a:solidFill>
                      <a:schemeClr val="bg1">
                        <a:lumMod val="95000"/>
                      </a:schemeClr>
                    </a:solidFill>
                  </a:tcPr>
                </a:tc>
                <a:extLst>
                  <a:ext uri="{0D108BD9-81ED-4DB2-BD59-A6C34878D82A}">
                    <a16:rowId xmlns:a16="http://schemas.microsoft.com/office/drawing/2014/main" val="2328402526"/>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91662" y="162396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624453" y="1633995"/>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FDF89175-7091-4CEC-AE4D-D956B7A8DD84}"/>
              </a:ext>
            </a:extLst>
          </p:cNvPr>
          <p:cNvGrpSpPr/>
          <p:nvPr/>
        </p:nvGrpSpPr>
        <p:grpSpPr>
          <a:xfrm>
            <a:off x="4435264" y="1644022"/>
            <a:ext cx="388720" cy="200055"/>
            <a:chOff x="4727047" y="5307508"/>
            <a:chExt cx="388720" cy="200055"/>
          </a:xfrm>
        </p:grpSpPr>
        <p:sp>
          <p:nvSpPr>
            <p:cNvPr id="17" name="타원 65">
              <a:extLst>
                <a:ext uri="{FF2B5EF4-FFF2-40B4-BE49-F238E27FC236}">
                  <a16:creationId xmlns:a16="http://schemas.microsoft.com/office/drawing/2014/main" id="{B2A971D0-973C-4AE9-A10C-A240CBC35A0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E53D1445-7CDB-45CF-B07F-DA60E4C3179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My info</a:t>
            </a:r>
            <a:endParaRPr lang="vi-VN" b="1" dirty="0">
              <a:solidFill>
                <a:srgbClr val="002060"/>
              </a:solidFill>
            </a:endParaRPr>
          </a:p>
        </p:txBody>
      </p:sp>
      <p:grpSp>
        <p:nvGrpSpPr>
          <p:cNvPr id="20" name="그룹 64">
            <a:extLst>
              <a:ext uri="{FF2B5EF4-FFF2-40B4-BE49-F238E27FC236}">
                <a16:creationId xmlns:a16="http://schemas.microsoft.com/office/drawing/2014/main" id="{03FB48A9-72F8-4FA4-819A-42C118C2655B}"/>
              </a:ext>
            </a:extLst>
          </p:cNvPr>
          <p:cNvGrpSpPr/>
          <p:nvPr/>
        </p:nvGrpSpPr>
        <p:grpSpPr>
          <a:xfrm>
            <a:off x="5519721" y="1624745"/>
            <a:ext cx="388720" cy="200055"/>
            <a:chOff x="4727047" y="5307508"/>
            <a:chExt cx="388720" cy="200055"/>
          </a:xfrm>
        </p:grpSpPr>
        <p:sp>
          <p:nvSpPr>
            <p:cNvPr id="21" name="타원 65">
              <a:extLst>
                <a:ext uri="{FF2B5EF4-FFF2-40B4-BE49-F238E27FC236}">
                  <a16:creationId xmlns:a16="http://schemas.microsoft.com/office/drawing/2014/main" id="{A58CFEB3-5DFC-440F-9E20-70092AE787C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2" name="TextBox 27">
              <a:extLst>
                <a:ext uri="{FF2B5EF4-FFF2-40B4-BE49-F238E27FC236}">
                  <a16:creationId xmlns:a16="http://schemas.microsoft.com/office/drawing/2014/main" id="{8F305E56-F891-4904-874C-0D3A1C980D0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3" name="그룹 64">
            <a:extLst>
              <a:ext uri="{FF2B5EF4-FFF2-40B4-BE49-F238E27FC236}">
                <a16:creationId xmlns:a16="http://schemas.microsoft.com/office/drawing/2014/main" id="{407C6934-0F54-4525-9D94-C8516DD9F0FB}"/>
              </a:ext>
            </a:extLst>
          </p:cNvPr>
          <p:cNvGrpSpPr/>
          <p:nvPr/>
        </p:nvGrpSpPr>
        <p:grpSpPr>
          <a:xfrm>
            <a:off x="1534453" y="2490209"/>
            <a:ext cx="388720" cy="200055"/>
            <a:chOff x="4727047" y="5307508"/>
            <a:chExt cx="388720" cy="200055"/>
          </a:xfrm>
        </p:grpSpPr>
        <p:sp>
          <p:nvSpPr>
            <p:cNvPr id="24" name="타원 65">
              <a:extLst>
                <a:ext uri="{FF2B5EF4-FFF2-40B4-BE49-F238E27FC236}">
                  <a16:creationId xmlns:a16="http://schemas.microsoft.com/office/drawing/2014/main" id="{E820DCC5-90DE-4E64-80E6-8A60590E565B}"/>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5" name="TextBox 27">
              <a:extLst>
                <a:ext uri="{FF2B5EF4-FFF2-40B4-BE49-F238E27FC236}">
                  <a16:creationId xmlns:a16="http://schemas.microsoft.com/office/drawing/2014/main" id="{9412E8BB-0490-489E-ACB4-CB299C2E1B9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6" name="그룹 64">
            <a:extLst>
              <a:ext uri="{FF2B5EF4-FFF2-40B4-BE49-F238E27FC236}">
                <a16:creationId xmlns:a16="http://schemas.microsoft.com/office/drawing/2014/main" id="{663AA5A9-4C56-4BD6-858C-4BA220EBD7A3}"/>
              </a:ext>
            </a:extLst>
          </p:cNvPr>
          <p:cNvGrpSpPr/>
          <p:nvPr/>
        </p:nvGrpSpPr>
        <p:grpSpPr>
          <a:xfrm>
            <a:off x="6669913" y="2507786"/>
            <a:ext cx="388720" cy="200055"/>
            <a:chOff x="4727047" y="5307508"/>
            <a:chExt cx="388720" cy="200055"/>
          </a:xfrm>
        </p:grpSpPr>
        <p:sp>
          <p:nvSpPr>
            <p:cNvPr id="27" name="타원 65">
              <a:extLst>
                <a:ext uri="{FF2B5EF4-FFF2-40B4-BE49-F238E27FC236}">
                  <a16:creationId xmlns:a16="http://schemas.microsoft.com/office/drawing/2014/main" id="{3BFEA8B4-F594-4CF0-86AC-CD1C482AB8F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8" name="TextBox 27">
              <a:extLst>
                <a:ext uri="{FF2B5EF4-FFF2-40B4-BE49-F238E27FC236}">
                  <a16:creationId xmlns:a16="http://schemas.microsoft.com/office/drawing/2014/main" id="{5F9FBB18-4451-4799-979F-E201DD65842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9" name="그룹 64">
            <a:extLst>
              <a:ext uri="{FF2B5EF4-FFF2-40B4-BE49-F238E27FC236}">
                <a16:creationId xmlns:a16="http://schemas.microsoft.com/office/drawing/2014/main" id="{A2F25144-E9BE-4B30-9349-CDA4D4620DCD}"/>
              </a:ext>
            </a:extLst>
          </p:cNvPr>
          <p:cNvGrpSpPr/>
          <p:nvPr/>
        </p:nvGrpSpPr>
        <p:grpSpPr>
          <a:xfrm>
            <a:off x="1534453" y="3906272"/>
            <a:ext cx="388720" cy="200055"/>
            <a:chOff x="4727047" y="5307508"/>
            <a:chExt cx="388720" cy="200055"/>
          </a:xfrm>
        </p:grpSpPr>
        <p:sp>
          <p:nvSpPr>
            <p:cNvPr id="30" name="타원 65">
              <a:extLst>
                <a:ext uri="{FF2B5EF4-FFF2-40B4-BE49-F238E27FC236}">
                  <a16:creationId xmlns:a16="http://schemas.microsoft.com/office/drawing/2014/main" id="{E8D56C39-5F78-4839-8EDD-71E067ECAA8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31" name="TextBox 30">
              <a:extLst>
                <a:ext uri="{FF2B5EF4-FFF2-40B4-BE49-F238E27FC236}">
                  <a16:creationId xmlns:a16="http://schemas.microsoft.com/office/drawing/2014/main" id="{43527300-1419-43AC-A7C8-DBBBB512C36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7</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32" name="그룹 64">
            <a:extLst>
              <a:ext uri="{FF2B5EF4-FFF2-40B4-BE49-F238E27FC236}">
                <a16:creationId xmlns:a16="http://schemas.microsoft.com/office/drawing/2014/main" id="{8B090E27-318A-42A7-BC8C-60B6E7FC5DB8}"/>
              </a:ext>
            </a:extLst>
          </p:cNvPr>
          <p:cNvGrpSpPr/>
          <p:nvPr/>
        </p:nvGrpSpPr>
        <p:grpSpPr>
          <a:xfrm>
            <a:off x="1542750" y="4830694"/>
            <a:ext cx="388720" cy="200055"/>
            <a:chOff x="4727047" y="5307508"/>
            <a:chExt cx="388720" cy="200055"/>
          </a:xfrm>
        </p:grpSpPr>
        <p:sp>
          <p:nvSpPr>
            <p:cNvPr id="33" name="타원 65">
              <a:extLst>
                <a:ext uri="{FF2B5EF4-FFF2-40B4-BE49-F238E27FC236}">
                  <a16:creationId xmlns:a16="http://schemas.microsoft.com/office/drawing/2014/main" id="{28440DF3-F05F-410B-BCBF-E677DAFA4AF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34" name="TextBox 33">
              <a:extLst>
                <a:ext uri="{FF2B5EF4-FFF2-40B4-BE49-F238E27FC236}">
                  <a16:creationId xmlns:a16="http://schemas.microsoft.com/office/drawing/2014/main" id="{62DD1B5D-A24E-402B-B39E-3F8EBD3AFA96}"/>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8</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35" name="Group 34">
            <a:extLst>
              <a:ext uri="{FF2B5EF4-FFF2-40B4-BE49-F238E27FC236}">
                <a16:creationId xmlns:a16="http://schemas.microsoft.com/office/drawing/2014/main" id="{5A7CB42D-1BD5-45F0-A074-8FAD48DCEA27}"/>
              </a:ext>
            </a:extLst>
          </p:cNvPr>
          <p:cNvGrpSpPr/>
          <p:nvPr/>
        </p:nvGrpSpPr>
        <p:grpSpPr>
          <a:xfrm rot="4074382">
            <a:off x="5866128" y="127431"/>
            <a:ext cx="731894" cy="647974"/>
            <a:chOff x="2203944" y="3086356"/>
            <a:chExt cx="1794618" cy="1530300"/>
          </a:xfrm>
        </p:grpSpPr>
        <p:sp>
          <p:nvSpPr>
            <p:cNvPr id="36" name="Freeform: Shape 35">
              <a:extLst>
                <a:ext uri="{FF2B5EF4-FFF2-40B4-BE49-F238E27FC236}">
                  <a16:creationId xmlns:a16="http://schemas.microsoft.com/office/drawing/2014/main" id="{DBF10759-91AE-4CDE-B379-83108C9E1B50}"/>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1E3B2C3-37CD-4A97-976F-A3ECAE48DF6E}"/>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3F6A815C-FFB0-4C10-8B40-2C98E206B308}"/>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39" name="TextBox 38">
            <a:extLst>
              <a:ext uri="{FF2B5EF4-FFF2-40B4-BE49-F238E27FC236}">
                <a16:creationId xmlns:a16="http://schemas.microsoft.com/office/drawing/2014/main" id="{15D201A8-A3C5-4B3F-99E8-2E190E1503E6}"/>
              </a:ext>
            </a:extLst>
          </p:cNvPr>
          <p:cNvSpPr txBox="1"/>
          <p:nvPr/>
        </p:nvSpPr>
        <p:spPr>
          <a:xfrm>
            <a:off x="5804081" y="72025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2258824694"/>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94B74BC-ADB2-4B5B-9799-99C5B4929054}"/>
              </a:ext>
            </a:extLst>
          </p:cNvPr>
          <p:cNvGrpSpPr/>
          <p:nvPr/>
        </p:nvGrpSpPr>
        <p:grpSpPr>
          <a:xfrm>
            <a:off x="550295" y="1160756"/>
            <a:ext cx="7084501" cy="5217850"/>
            <a:chOff x="550295" y="1160756"/>
            <a:chExt cx="7084501" cy="5217850"/>
          </a:xfrm>
        </p:grpSpPr>
        <p:pic>
          <p:nvPicPr>
            <p:cNvPr id="10" name="Picture 9">
              <a:extLst>
                <a:ext uri="{FF2B5EF4-FFF2-40B4-BE49-F238E27FC236}">
                  <a16:creationId xmlns:a16="http://schemas.microsoft.com/office/drawing/2014/main" id="{7BBDCAEF-DCCC-4D4A-AFAB-C9425B2FFF8A}"/>
                </a:ext>
              </a:extLst>
            </p:cNvPr>
            <p:cNvPicPr>
              <a:picLocks noChangeAspect="1"/>
            </p:cNvPicPr>
            <p:nvPr/>
          </p:nvPicPr>
          <p:blipFill>
            <a:blip r:embed="rId2"/>
            <a:stretch>
              <a:fillRect/>
            </a:stretch>
          </p:blipFill>
          <p:spPr>
            <a:xfrm>
              <a:off x="550295" y="1160756"/>
              <a:ext cx="7084501" cy="5217850"/>
            </a:xfrm>
            <a:prstGeom prst="rect">
              <a:avLst/>
            </a:prstGeom>
          </p:spPr>
        </p:pic>
        <p:sp>
          <p:nvSpPr>
            <p:cNvPr id="2" name="Rectangle 1">
              <a:extLst>
                <a:ext uri="{FF2B5EF4-FFF2-40B4-BE49-F238E27FC236}">
                  <a16:creationId xmlns:a16="http://schemas.microsoft.com/office/drawing/2014/main" id="{25BBC2F7-69EC-456C-A3DD-87EBC6047128}"/>
                </a:ext>
              </a:extLst>
            </p:cNvPr>
            <p:cNvSpPr/>
            <p:nvPr/>
          </p:nvSpPr>
          <p:spPr>
            <a:xfrm>
              <a:off x="1751470" y="1276350"/>
              <a:ext cx="4344530"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1"/>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884904">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548581">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“my course” </a:t>
                      </a:r>
                      <a:r>
                        <a:rPr lang="en-US" dirty="0">
                          <a:solidFill>
                            <a:srgbClr val="002060"/>
                          </a:solidFill>
                          <a:latin typeface="Calibri (Body)"/>
                          <a:sym typeface="Wingdings" panose="05000000000000000000" pitchFamily="2" charset="2"/>
                        </a:rPr>
                        <a:t> to show all courses information</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2212258">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Tab “my enrolled course” </a:t>
                      </a:r>
                      <a:r>
                        <a:rPr lang="en-US" dirty="0">
                          <a:solidFill>
                            <a:srgbClr val="002060"/>
                          </a:solidFill>
                          <a:latin typeface="Calibri (Body)"/>
                          <a:sym typeface="Wingdings" panose="05000000000000000000" pitchFamily="2" charset="2"/>
                        </a:rPr>
                        <a:t> show all enrolled course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2212258">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all enrolled courses list</a:t>
                      </a:r>
                    </a:p>
                  </a:txBody>
                  <a:tcPr>
                    <a:solidFill>
                      <a:schemeClr val="bg1">
                        <a:lumMod val="95000"/>
                      </a:schemeClr>
                    </a:solidFill>
                  </a:tcPr>
                </a:tc>
                <a:extLst>
                  <a:ext uri="{0D108BD9-81ED-4DB2-BD59-A6C34878D82A}">
                    <a16:rowId xmlns:a16="http://schemas.microsoft.com/office/drawing/2014/main" val="2581549155"/>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63529" y="233878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647110" y="2038025"/>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FDF89175-7091-4CEC-AE4D-D956B7A8DD84}"/>
              </a:ext>
            </a:extLst>
          </p:cNvPr>
          <p:cNvGrpSpPr/>
          <p:nvPr/>
        </p:nvGrpSpPr>
        <p:grpSpPr>
          <a:xfrm>
            <a:off x="1708426" y="2736028"/>
            <a:ext cx="388720" cy="200055"/>
            <a:chOff x="4727047" y="5307508"/>
            <a:chExt cx="388720" cy="200055"/>
          </a:xfrm>
        </p:grpSpPr>
        <p:sp>
          <p:nvSpPr>
            <p:cNvPr id="17" name="타원 65">
              <a:extLst>
                <a:ext uri="{FF2B5EF4-FFF2-40B4-BE49-F238E27FC236}">
                  <a16:creationId xmlns:a16="http://schemas.microsoft.com/office/drawing/2014/main" id="{B2A971D0-973C-4AE9-A10C-A240CBC35A0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E53D1445-7CDB-45CF-B07F-DA60E4C3179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my enrolled course </a:t>
            </a:r>
            <a:endParaRPr lang="vi-VN" b="1" dirty="0">
              <a:solidFill>
                <a:srgbClr val="002060"/>
              </a:solidFill>
            </a:endParaRPr>
          </a:p>
        </p:txBody>
      </p:sp>
      <p:grpSp>
        <p:nvGrpSpPr>
          <p:cNvPr id="20" name="Group 19">
            <a:extLst>
              <a:ext uri="{FF2B5EF4-FFF2-40B4-BE49-F238E27FC236}">
                <a16:creationId xmlns:a16="http://schemas.microsoft.com/office/drawing/2014/main" id="{D778330E-B8CE-4254-8893-FDCEE306A413}"/>
              </a:ext>
            </a:extLst>
          </p:cNvPr>
          <p:cNvGrpSpPr/>
          <p:nvPr/>
        </p:nvGrpSpPr>
        <p:grpSpPr>
          <a:xfrm rot="4074382">
            <a:off x="5866128" y="127431"/>
            <a:ext cx="731894" cy="647974"/>
            <a:chOff x="2203944" y="3086356"/>
            <a:chExt cx="1794618" cy="1530300"/>
          </a:xfrm>
        </p:grpSpPr>
        <p:sp>
          <p:nvSpPr>
            <p:cNvPr id="21" name="Freeform: Shape 20">
              <a:extLst>
                <a:ext uri="{FF2B5EF4-FFF2-40B4-BE49-F238E27FC236}">
                  <a16:creationId xmlns:a16="http://schemas.microsoft.com/office/drawing/2014/main" id="{B5A9B922-BE4B-4B07-8607-43B7F3FFE1CB}"/>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A209944-DBAD-427C-AE35-E6AB67AD5135}"/>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26F2D43-A582-4F58-8DA6-DEE8A12FE17C}"/>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24" name="TextBox 23">
            <a:extLst>
              <a:ext uri="{FF2B5EF4-FFF2-40B4-BE49-F238E27FC236}">
                <a16:creationId xmlns:a16="http://schemas.microsoft.com/office/drawing/2014/main" id="{C54EA8DA-82DF-4D7E-A12C-E9B2D7BF5A80}"/>
              </a:ext>
            </a:extLst>
          </p:cNvPr>
          <p:cNvSpPr txBox="1"/>
          <p:nvPr/>
        </p:nvSpPr>
        <p:spPr>
          <a:xfrm>
            <a:off x="5804081" y="72025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99362643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032C8B1-F372-49ED-9746-C513BBF077A4}"/>
              </a:ext>
            </a:extLst>
          </p:cNvPr>
          <p:cNvGrpSpPr/>
          <p:nvPr/>
        </p:nvGrpSpPr>
        <p:grpSpPr>
          <a:xfrm>
            <a:off x="570451" y="1160756"/>
            <a:ext cx="7064345" cy="5217850"/>
            <a:chOff x="570451" y="1160756"/>
            <a:chExt cx="7064345" cy="5217850"/>
          </a:xfrm>
        </p:grpSpPr>
        <p:pic>
          <p:nvPicPr>
            <p:cNvPr id="10" name="Picture 9">
              <a:extLst>
                <a:ext uri="{FF2B5EF4-FFF2-40B4-BE49-F238E27FC236}">
                  <a16:creationId xmlns:a16="http://schemas.microsoft.com/office/drawing/2014/main" id="{5DDA9BB1-7994-4DFC-99B9-F360EE81BF4D}"/>
                </a:ext>
              </a:extLst>
            </p:cNvPr>
            <p:cNvPicPr>
              <a:picLocks noChangeAspect="1"/>
            </p:cNvPicPr>
            <p:nvPr/>
          </p:nvPicPr>
          <p:blipFill>
            <a:blip r:embed="rId2"/>
            <a:stretch>
              <a:fillRect/>
            </a:stretch>
          </p:blipFill>
          <p:spPr>
            <a:xfrm>
              <a:off x="570451" y="1160756"/>
              <a:ext cx="7064345" cy="5217850"/>
            </a:xfrm>
            <a:prstGeom prst="rect">
              <a:avLst/>
            </a:prstGeom>
          </p:spPr>
        </p:pic>
        <p:sp>
          <p:nvSpPr>
            <p:cNvPr id="2" name="Rectangle 1">
              <a:extLst>
                <a:ext uri="{FF2B5EF4-FFF2-40B4-BE49-F238E27FC236}">
                  <a16:creationId xmlns:a16="http://schemas.microsoft.com/office/drawing/2014/main" id="{6ADAC21A-D651-4283-A618-94FB22A822AE}"/>
                </a:ext>
              </a:extLst>
            </p:cNvPr>
            <p:cNvSpPr/>
            <p:nvPr/>
          </p:nvSpPr>
          <p:spPr>
            <a:xfrm>
              <a:off x="1728813" y="1177390"/>
              <a:ext cx="4281462" cy="369332"/>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306287">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2286000">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“my end course” </a:t>
                      </a:r>
                      <a:r>
                        <a:rPr lang="en-US" dirty="0">
                          <a:solidFill>
                            <a:srgbClr val="002060"/>
                          </a:solidFill>
                          <a:latin typeface="Calibri (Body)"/>
                          <a:sym typeface="Wingdings" panose="05000000000000000000" pitchFamily="2" charset="2"/>
                        </a:rPr>
                        <a:t>show the end course</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3265713">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all end course list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3570422" y="204341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728813" y="2680236"/>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my end course</a:t>
            </a:r>
            <a:endParaRPr lang="vi-VN" b="1" dirty="0">
              <a:solidFill>
                <a:srgbClr val="002060"/>
              </a:solidFill>
            </a:endParaRPr>
          </a:p>
        </p:txBody>
      </p:sp>
      <p:grpSp>
        <p:nvGrpSpPr>
          <p:cNvPr id="13" name="Group 12">
            <a:extLst>
              <a:ext uri="{FF2B5EF4-FFF2-40B4-BE49-F238E27FC236}">
                <a16:creationId xmlns:a16="http://schemas.microsoft.com/office/drawing/2014/main" id="{2BBB2C05-A6F2-4D7D-898F-94B1BC790315}"/>
              </a:ext>
            </a:extLst>
          </p:cNvPr>
          <p:cNvGrpSpPr/>
          <p:nvPr/>
        </p:nvGrpSpPr>
        <p:grpSpPr>
          <a:xfrm rot="4074382">
            <a:off x="5866128" y="127431"/>
            <a:ext cx="731894" cy="647974"/>
            <a:chOff x="2203944" y="3086356"/>
            <a:chExt cx="1794618" cy="1530300"/>
          </a:xfrm>
        </p:grpSpPr>
        <p:sp>
          <p:nvSpPr>
            <p:cNvPr id="14" name="Freeform: Shape 13">
              <a:extLst>
                <a:ext uri="{FF2B5EF4-FFF2-40B4-BE49-F238E27FC236}">
                  <a16:creationId xmlns:a16="http://schemas.microsoft.com/office/drawing/2014/main" id="{0423EBFC-498E-44C7-A33A-0EFB3E9E1D7C}"/>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A7235F5-481B-4503-8F92-D09188CB037E}"/>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A4BFE27-CFF1-42F6-82C1-7AE88913B1D0}"/>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A69E5488-C611-41B6-A241-FFF7E6236064}"/>
              </a:ext>
            </a:extLst>
          </p:cNvPr>
          <p:cNvSpPr txBox="1"/>
          <p:nvPr/>
        </p:nvSpPr>
        <p:spPr>
          <a:xfrm>
            <a:off x="5804081" y="72025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114832039"/>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DCB84CF-87BB-4A94-9C59-426E5B81A331}"/>
              </a:ext>
            </a:extLst>
          </p:cNvPr>
          <p:cNvGrpSpPr/>
          <p:nvPr/>
        </p:nvGrpSpPr>
        <p:grpSpPr>
          <a:xfrm>
            <a:off x="523624" y="1166970"/>
            <a:ext cx="7064345" cy="5211636"/>
            <a:chOff x="523624" y="1166970"/>
            <a:chExt cx="7064345" cy="5211636"/>
          </a:xfrm>
        </p:grpSpPr>
        <p:pic>
          <p:nvPicPr>
            <p:cNvPr id="11" name="Picture 10">
              <a:extLst>
                <a:ext uri="{FF2B5EF4-FFF2-40B4-BE49-F238E27FC236}">
                  <a16:creationId xmlns:a16="http://schemas.microsoft.com/office/drawing/2014/main" id="{DA4FC999-502F-4AF9-9A66-274D5ED8BC7E}"/>
                </a:ext>
              </a:extLst>
            </p:cNvPr>
            <p:cNvPicPr>
              <a:picLocks noChangeAspect="1"/>
            </p:cNvPicPr>
            <p:nvPr/>
          </p:nvPicPr>
          <p:blipFill>
            <a:blip r:embed="rId2"/>
            <a:stretch>
              <a:fillRect/>
            </a:stretch>
          </p:blipFill>
          <p:spPr>
            <a:xfrm>
              <a:off x="523624" y="1166970"/>
              <a:ext cx="7064345" cy="5211636"/>
            </a:xfrm>
            <a:prstGeom prst="rect">
              <a:avLst/>
            </a:prstGeom>
          </p:spPr>
        </p:pic>
        <p:sp>
          <p:nvSpPr>
            <p:cNvPr id="2" name="Rectangle 1">
              <a:extLst>
                <a:ext uri="{FF2B5EF4-FFF2-40B4-BE49-F238E27FC236}">
                  <a16:creationId xmlns:a16="http://schemas.microsoft.com/office/drawing/2014/main" id="{6557342E-540E-4E6B-B2B6-62A9D0D5F516}"/>
                </a:ext>
              </a:extLst>
            </p:cNvPr>
            <p:cNvSpPr/>
            <p:nvPr/>
          </p:nvSpPr>
          <p:spPr>
            <a:xfrm>
              <a:off x="1740894" y="1247775"/>
              <a:ext cx="4231281" cy="304800"/>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306287">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2286000">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“my like course” </a:t>
                      </a:r>
                      <a:r>
                        <a:rPr lang="en-US" dirty="0">
                          <a:solidFill>
                            <a:srgbClr val="002060"/>
                          </a:solidFill>
                          <a:latin typeface="Calibri (Body)"/>
                          <a:sym typeface="Wingdings" panose="05000000000000000000" pitchFamily="2" charset="2"/>
                        </a:rPr>
                        <a:t>show the like course</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3265713">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all like course list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5424389" y="204341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636534" y="2697014"/>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my end course</a:t>
            </a:r>
            <a:endParaRPr lang="vi-VN" b="1" dirty="0">
              <a:solidFill>
                <a:srgbClr val="002060"/>
              </a:solidFill>
            </a:endParaRPr>
          </a:p>
        </p:txBody>
      </p:sp>
      <p:grpSp>
        <p:nvGrpSpPr>
          <p:cNvPr id="13" name="Group 12">
            <a:extLst>
              <a:ext uri="{FF2B5EF4-FFF2-40B4-BE49-F238E27FC236}">
                <a16:creationId xmlns:a16="http://schemas.microsoft.com/office/drawing/2014/main" id="{A33A8402-1F3B-44CB-BB89-17E0DF513E85}"/>
              </a:ext>
            </a:extLst>
          </p:cNvPr>
          <p:cNvGrpSpPr/>
          <p:nvPr/>
        </p:nvGrpSpPr>
        <p:grpSpPr>
          <a:xfrm rot="4074382">
            <a:off x="5866128" y="127431"/>
            <a:ext cx="731894" cy="647974"/>
            <a:chOff x="2203944" y="3086356"/>
            <a:chExt cx="1794618" cy="1530300"/>
          </a:xfrm>
        </p:grpSpPr>
        <p:sp>
          <p:nvSpPr>
            <p:cNvPr id="14" name="Freeform: Shape 13">
              <a:extLst>
                <a:ext uri="{FF2B5EF4-FFF2-40B4-BE49-F238E27FC236}">
                  <a16:creationId xmlns:a16="http://schemas.microsoft.com/office/drawing/2014/main" id="{B9D20599-E885-4610-A15D-C5292D9A7DC2}"/>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BC4F18E-0133-479B-81C7-0DB1801AA779}"/>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B23DD6F6-EFCC-427C-AD3C-1AFF0D64B219}"/>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668E93FB-C1AA-4A4B-BBBA-F81A2F4E257A}"/>
              </a:ext>
            </a:extLst>
          </p:cNvPr>
          <p:cNvSpPr txBox="1"/>
          <p:nvPr/>
        </p:nvSpPr>
        <p:spPr>
          <a:xfrm>
            <a:off x="5804081" y="72025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411722186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 name="Graphic 29">
            <a:extLst>
              <a:ext uri="{FF2B5EF4-FFF2-40B4-BE49-F238E27FC236}">
                <a16:creationId xmlns:a16="http://schemas.microsoft.com/office/drawing/2014/main" id="{B0DB956A-EA97-4960-9BEF-D2D72B646475}"/>
              </a:ext>
            </a:extLst>
          </p:cNvPr>
          <p:cNvGrpSpPr/>
          <p:nvPr/>
        </p:nvGrpSpPr>
        <p:grpSpPr>
          <a:xfrm>
            <a:off x="3787989" y="2889247"/>
            <a:ext cx="4608138" cy="2206654"/>
            <a:chOff x="3496565" y="2353154"/>
            <a:chExt cx="5206119" cy="2493004"/>
          </a:xfrm>
        </p:grpSpPr>
        <p:sp>
          <p:nvSpPr>
            <p:cNvPr id="165" name="Freeform: Shape 164">
              <a:extLst>
                <a:ext uri="{FF2B5EF4-FFF2-40B4-BE49-F238E27FC236}">
                  <a16:creationId xmlns:a16="http://schemas.microsoft.com/office/drawing/2014/main" id="{FDD6C6F1-8199-4255-A655-60F4C94A1D8D}"/>
                </a:ext>
              </a:extLst>
            </p:cNvPr>
            <p:cNvSpPr/>
            <p:nvPr/>
          </p:nvSpPr>
          <p:spPr>
            <a:xfrm>
              <a:off x="4342675" y="2353632"/>
              <a:ext cx="1649799" cy="1468918"/>
            </a:xfrm>
            <a:custGeom>
              <a:avLst/>
              <a:gdLst>
                <a:gd name="connsiteX0" fmla="*/ 1399506 w 1649799"/>
                <a:gd name="connsiteY0" fmla="*/ 17705 h 1468918"/>
                <a:gd name="connsiteX1" fmla="*/ 1545929 w 1649799"/>
                <a:gd name="connsiteY1" fmla="*/ 3350 h 1468918"/>
                <a:gd name="connsiteX2" fmla="*/ 1638758 w 1649799"/>
                <a:gd name="connsiteY2" fmla="*/ 0 h 1468918"/>
                <a:gd name="connsiteX3" fmla="*/ 1649764 w 1649799"/>
                <a:gd name="connsiteY3" fmla="*/ 12441 h 1468918"/>
                <a:gd name="connsiteX4" fmla="*/ 1649764 w 1649799"/>
                <a:gd name="connsiteY4" fmla="*/ 38759 h 1468918"/>
                <a:gd name="connsiteX5" fmla="*/ 1649764 w 1649799"/>
                <a:gd name="connsiteY5" fmla="*/ 1083811 h 1468918"/>
                <a:gd name="connsiteX6" fmla="*/ 1615312 w 1649799"/>
                <a:gd name="connsiteY6" fmla="*/ 1120177 h 1468918"/>
                <a:gd name="connsiteX7" fmla="*/ 1452620 w 1649799"/>
                <a:gd name="connsiteY7" fmla="*/ 1145538 h 1468918"/>
                <a:gd name="connsiteX8" fmla="*/ 1325338 w 1649799"/>
                <a:gd name="connsiteY8" fmla="*/ 1177119 h 1468918"/>
                <a:gd name="connsiteX9" fmla="*/ 1183223 w 1649799"/>
                <a:gd name="connsiteY9" fmla="*/ 1227362 h 1468918"/>
                <a:gd name="connsiteX10" fmla="*/ 953541 w 1649799"/>
                <a:gd name="connsiteY10" fmla="*/ 1348902 h 1468918"/>
                <a:gd name="connsiteX11" fmla="*/ 801855 w 1649799"/>
                <a:gd name="connsiteY11" fmla="*/ 1460872 h 1468918"/>
                <a:gd name="connsiteX12" fmla="*/ 768360 w 1649799"/>
                <a:gd name="connsiteY12" fmla="*/ 1458958 h 1468918"/>
                <a:gd name="connsiteX13" fmla="*/ 273109 w 1649799"/>
                <a:gd name="connsiteY13" fmla="*/ 963706 h 1468918"/>
                <a:gd name="connsiteX14" fmla="*/ 9932 w 1649799"/>
                <a:gd name="connsiteY14" fmla="*/ 700529 h 1468918"/>
                <a:gd name="connsiteX15" fmla="*/ 10889 w 1649799"/>
                <a:gd name="connsiteY15" fmla="*/ 667991 h 1468918"/>
                <a:gd name="connsiteX16" fmla="*/ 128601 w 1649799"/>
                <a:gd name="connsiteY16" fmla="*/ 568941 h 1468918"/>
                <a:gd name="connsiteX17" fmla="*/ 141999 w 1649799"/>
                <a:gd name="connsiteY17" fmla="*/ 553150 h 1468918"/>
                <a:gd name="connsiteX18" fmla="*/ 174537 w 1649799"/>
                <a:gd name="connsiteY18" fmla="*/ 522047 h 1468918"/>
                <a:gd name="connsiteX19" fmla="*/ 497527 w 1649799"/>
                <a:gd name="connsiteY19" fmla="*/ 311506 h 1468918"/>
                <a:gd name="connsiteX20" fmla="*/ 620981 w 1649799"/>
                <a:gd name="connsiteY20" fmla="*/ 249779 h 1468918"/>
                <a:gd name="connsiteX21" fmla="*/ 797070 w 1649799"/>
                <a:gd name="connsiteY21" fmla="*/ 170347 h 1468918"/>
                <a:gd name="connsiteX22" fmla="*/ 829130 w 1649799"/>
                <a:gd name="connsiteY22" fmla="*/ 158863 h 1468918"/>
                <a:gd name="connsiteX23" fmla="*/ 1016704 w 1649799"/>
                <a:gd name="connsiteY23" fmla="*/ 94744 h 1468918"/>
                <a:gd name="connsiteX24" fmla="*/ 1367447 w 1649799"/>
                <a:gd name="connsiteY24" fmla="*/ 17226 h 1468918"/>
                <a:gd name="connsiteX25" fmla="*/ 1399506 w 1649799"/>
                <a:gd name="connsiteY25" fmla="*/ 17705 h 146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9799" h="1468918">
                  <a:moveTo>
                    <a:pt x="1399506" y="17705"/>
                  </a:moveTo>
                  <a:cubicBezTo>
                    <a:pt x="1448314" y="12920"/>
                    <a:pt x="1497121" y="7178"/>
                    <a:pt x="1545929" y="3350"/>
                  </a:cubicBezTo>
                  <a:cubicBezTo>
                    <a:pt x="1577031" y="957"/>
                    <a:pt x="1608134" y="479"/>
                    <a:pt x="1638758" y="0"/>
                  </a:cubicBezTo>
                  <a:cubicBezTo>
                    <a:pt x="1645936" y="0"/>
                    <a:pt x="1650242" y="4307"/>
                    <a:pt x="1649764" y="12441"/>
                  </a:cubicBezTo>
                  <a:cubicBezTo>
                    <a:pt x="1649285" y="21054"/>
                    <a:pt x="1649764" y="30146"/>
                    <a:pt x="1649764" y="38759"/>
                  </a:cubicBezTo>
                  <a:cubicBezTo>
                    <a:pt x="1649764" y="387109"/>
                    <a:pt x="1649764" y="735460"/>
                    <a:pt x="1649764" y="1083811"/>
                  </a:cubicBezTo>
                  <a:cubicBezTo>
                    <a:pt x="1649764" y="1117785"/>
                    <a:pt x="1648807" y="1117306"/>
                    <a:pt x="1615312" y="1120177"/>
                  </a:cubicBezTo>
                  <a:cubicBezTo>
                    <a:pt x="1560762" y="1124962"/>
                    <a:pt x="1506213" y="1134054"/>
                    <a:pt x="1452620" y="1145538"/>
                  </a:cubicBezTo>
                  <a:cubicBezTo>
                    <a:pt x="1409555" y="1154629"/>
                    <a:pt x="1367447" y="1165156"/>
                    <a:pt x="1325338" y="1177119"/>
                  </a:cubicBezTo>
                  <a:cubicBezTo>
                    <a:pt x="1277010" y="1190996"/>
                    <a:pt x="1229159" y="1207743"/>
                    <a:pt x="1183223" y="1227362"/>
                  </a:cubicBezTo>
                  <a:cubicBezTo>
                    <a:pt x="1103313" y="1261814"/>
                    <a:pt x="1026274" y="1301530"/>
                    <a:pt x="953541" y="1348902"/>
                  </a:cubicBezTo>
                  <a:cubicBezTo>
                    <a:pt x="900427" y="1382876"/>
                    <a:pt x="850663" y="1421156"/>
                    <a:pt x="801855" y="1460872"/>
                  </a:cubicBezTo>
                  <a:cubicBezTo>
                    <a:pt x="787979" y="1472356"/>
                    <a:pt x="780801" y="1471399"/>
                    <a:pt x="768360" y="1458958"/>
                  </a:cubicBezTo>
                  <a:cubicBezTo>
                    <a:pt x="603755" y="1293395"/>
                    <a:pt x="438193" y="1128790"/>
                    <a:pt x="273109" y="963706"/>
                  </a:cubicBezTo>
                  <a:cubicBezTo>
                    <a:pt x="185543" y="876140"/>
                    <a:pt x="97977" y="787617"/>
                    <a:pt x="9932" y="700529"/>
                  </a:cubicBezTo>
                  <a:cubicBezTo>
                    <a:pt x="-3466" y="687610"/>
                    <a:pt x="-3466" y="681389"/>
                    <a:pt x="10889" y="667991"/>
                  </a:cubicBezTo>
                  <a:cubicBezTo>
                    <a:pt x="48691" y="633060"/>
                    <a:pt x="86971" y="599565"/>
                    <a:pt x="128601" y="568941"/>
                  </a:cubicBezTo>
                  <a:cubicBezTo>
                    <a:pt x="133864" y="565113"/>
                    <a:pt x="140563" y="560806"/>
                    <a:pt x="141999" y="553150"/>
                  </a:cubicBezTo>
                  <a:cubicBezTo>
                    <a:pt x="150612" y="540709"/>
                    <a:pt x="162575" y="531139"/>
                    <a:pt x="174537" y="522047"/>
                  </a:cubicBezTo>
                  <a:cubicBezTo>
                    <a:pt x="277416" y="444530"/>
                    <a:pt x="384600" y="373711"/>
                    <a:pt x="497527" y="311506"/>
                  </a:cubicBezTo>
                  <a:cubicBezTo>
                    <a:pt x="538200" y="289973"/>
                    <a:pt x="577916" y="266527"/>
                    <a:pt x="620981" y="249779"/>
                  </a:cubicBezTo>
                  <a:cubicBezTo>
                    <a:pt x="678402" y="220112"/>
                    <a:pt x="735822" y="190923"/>
                    <a:pt x="797070" y="170347"/>
                  </a:cubicBezTo>
                  <a:cubicBezTo>
                    <a:pt x="807598" y="166519"/>
                    <a:pt x="821953" y="171783"/>
                    <a:pt x="829130" y="158863"/>
                  </a:cubicBezTo>
                  <a:cubicBezTo>
                    <a:pt x="890379" y="133981"/>
                    <a:pt x="953541" y="113884"/>
                    <a:pt x="1016704" y="94744"/>
                  </a:cubicBezTo>
                  <a:cubicBezTo>
                    <a:pt x="1132023" y="61248"/>
                    <a:pt x="1248778" y="34931"/>
                    <a:pt x="1367447" y="17226"/>
                  </a:cubicBezTo>
                  <a:cubicBezTo>
                    <a:pt x="1377974" y="14834"/>
                    <a:pt x="1388979" y="11484"/>
                    <a:pt x="1399506" y="17705"/>
                  </a:cubicBezTo>
                  <a:close/>
                </a:path>
              </a:pathLst>
            </a:custGeom>
            <a:solidFill>
              <a:schemeClr val="accent2"/>
            </a:solidFill>
            <a:ln w="4780" cap="flat">
              <a:noFill/>
              <a:prstDash val="solid"/>
              <a:miter/>
            </a:ln>
          </p:spPr>
          <p:txBody>
            <a:bodyPr rtlCol="0" anchor="ctr"/>
            <a:lstStyle/>
            <a:p>
              <a:endParaRPr lang="en-US" dirty="0">
                <a:solidFill>
                  <a:srgbClr val="002060"/>
                </a:solidFill>
              </a:endParaRPr>
            </a:p>
          </p:txBody>
        </p:sp>
        <p:sp>
          <p:nvSpPr>
            <p:cNvPr id="166" name="Freeform: Shape 165">
              <a:extLst>
                <a:ext uri="{FF2B5EF4-FFF2-40B4-BE49-F238E27FC236}">
                  <a16:creationId xmlns:a16="http://schemas.microsoft.com/office/drawing/2014/main" id="{458B9E8E-77E3-4868-84CB-A098FDF15F21}"/>
                </a:ext>
              </a:extLst>
            </p:cNvPr>
            <p:cNvSpPr/>
            <p:nvPr/>
          </p:nvSpPr>
          <p:spPr>
            <a:xfrm>
              <a:off x="6205373" y="2353600"/>
              <a:ext cx="1647498" cy="1471438"/>
            </a:xfrm>
            <a:custGeom>
              <a:avLst/>
              <a:gdLst>
                <a:gd name="connsiteX0" fmla="*/ 1511593 w 1647498"/>
                <a:gd name="connsiteY0" fmla="*/ 560838 h 1471438"/>
                <a:gd name="connsiteX1" fmla="*/ 1635047 w 1647498"/>
                <a:gd name="connsiteY1" fmla="*/ 666109 h 1471438"/>
                <a:gd name="connsiteX2" fmla="*/ 1635526 w 1647498"/>
                <a:gd name="connsiteY2" fmla="*/ 705825 h 1471438"/>
                <a:gd name="connsiteX3" fmla="*/ 961792 w 1647498"/>
                <a:gd name="connsiteY3" fmla="*/ 1378601 h 1471438"/>
                <a:gd name="connsiteX4" fmla="*/ 880447 w 1647498"/>
                <a:gd name="connsiteY4" fmla="*/ 1460904 h 1471438"/>
                <a:gd name="connsiteX5" fmla="*/ 847430 w 1647498"/>
                <a:gd name="connsiteY5" fmla="*/ 1463775 h 1471438"/>
                <a:gd name="connsiteX6" fmla="*/ 589995 w 1647498"/>
                <a:gd name="connsiteY6" fmla="*/ 1287685 h 1471438"/>
                <a:gd name="connsiteX7" fmla="*/ 373711 w 1647498"/>
                <a:gd name="connsiteY7" fmla="*/ 1194377 h 1471438"/>
                <a:gd name="connsiteX8" fmla="*/ 180396 w 1647498"/>
                <a:gd name="connsiteY8" fmla="*/ 1141263 h 1471438"/>
                <a:gd name="connsiteX9" fmla="*/ 24882 w 1647498"/>
                <a:gd name="connsiteY9" fmla="*/ 1120209 h 1471438"/>
                <a:gd name="connsiteX10" fmla="*/ 0 w 1647498"/>
                <a:gd name="connsiteY10" fmla="*/ 1093891 h 1471438"/>
                <a:gd name="connsiteX11" fmla="*/ 479 w 1647498"/>
                <a:gd name="connsiteY11" fmla="*/ 261773 h 1471438"/>
                <a:gd name="connsiteX12" fmla="*/ 0 w 1647498"/>
                <a:gd name="connsiteY12" fmla="*/ 22522 h 1471438"/>
                <a:gd name="connsiteX13" fmla="*/ 22968 w 1647498"/>
                <a:gd name="connsiteY13" fmla="*/ 32 h 1471438"/>
                <a:gd name="connsiteX14" fmla="*/ 267005 w 1647498"/>
                <a:gd name="connsiteY14" fmla="*/ 22522 h 1471438"/>
                <a:gd name="connsiteX15" fmla="*/ 344044 w 1647498"/>
                <a:gd name="connsiteY15" fmla="*/ 34484 h 1471438"/>
                <a:gd name="connsiteX16" fmla="*/ 427782 w 1647498"/>
                <a:gd name="connsiteY16" fmla="*/ 44054 h 1471438"/>
                <a:gd name="connsiteX17" fmla="*/ 690959 w 1647498"/>
                <a:gd name="connsiteY17" fmla="*/ 113437 h 1471438"/>
                <a:gd name="connsiteX18" fmla="*/ 1119698 w 1647498"/>
                <a:gd name="connsiteY18" fmla="*/ 295269 h 1471438"/>
                <a:gd name="connsiteX19" fmla="*/ 1492453 w 1647498"/>
                <a:gd name="connsiteY19" fmla="*/ 536913 h 1471438"/>
                <a:gd name="connsiteX20" fmla="*/ 1511593 w 1647498"/>
                <a:gd name="connsiteY20" fmla="*/ 560838 h 147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7498" h="1471438">
                  <a:moveTo>
                    <a:pt x="1511593" y="560838"/>
                  </a:moveTo>
                  <a:cubicBezTo>
                    <a:pt x="1552744" y="595769"/>
                    <a:pt x="1593417" y="631657"/>
                    <a:pt x="1635047" y="666109"/>
                  </a:cubicBezTo>
                  <a:cubicBezTo>
                    <a:pt x="1652752" y="680464"/>
                    <a:pt x="1650359" y="690991"/>
                    <a:pt x="1635526" y="705825"/>
                  </a:cubicBezTo>
                  <a:cubicBezTo>
                    <a:pt x="1410629" y="929764"/>
                    <a:pt x="1186211" y="1154183"/>
                    <a:pt x="961792" y="1378601"/>
                  </a:cubicBezTo>
                  <a:cubicBezTo>
                    <a:pt x="934518" y="1405876"/>
                    <a:pt x="906764" y="1432672"/>
                    <a:pt x="880447" y="1460904"/>
                  </a:cubicBezTo>
                  <a:cubicBezTo>
                    <a:pt x="869441" y="1472866"/>
                    <a:pt x="860828" y="1475737"/>
                    <a:pt x="847430" y="1463775"/>
                  </a:cubicBezTo>
                  <a:cubicBezTo>
                    <a:pt x="768955" y="1393913"/>
                    <a:pt x="682346" y="1336493"/>
                    <a:pt x="589995" y="1287685"/>
                  </a:cubicBezTo>
                  <a:cubicBezTo>
                    <a:pt x="520612" y="1250840"/>
                    <a:pt x="448837" y="1219259"/>
                    <a:pt x="373711" y="1194377"/>
                  </a:cubicBezTo>
                  <a:cubicBezTo>
                    <a:pt x="310071" y="1173323"/>
                    <a:pt x="245951" y="1154661"/>
                    <a:pt x="180396" y="1141263"/>
                  </a:cubicBezTo>
                  <a:cubicBezTo>
                    <a:pt x="129196" y="1131215"/>
                    <a:pt x="77518" y="1121645"/>
                    <a:pt x="24882" y="1120209"/>
                  </a:cubicBezTo>
                  <a:cubicBezTo>
                    <a:pt x="4785" y="1119731"/>
                    <a:pt x="0" y="1113031"/>
                    <a:pt x="0" y="1093891"/>
                  </a:cubicBezTo>
                  <a:cubicBezTo>
                    <a:pt x="479" y="816359"/>
                    <a:pt x="479" y="538827"/>
                    <a:pt x="479" y="261773"/>
                  </a:cubicBezTo>
                  <a:cubicBezTo>
                    <a:pt x="479" y="181863"/>
                    <a:pt x="957" y="102432"/>
                    <a:pt x="0" y="22522"/>
                  </a:cubicBezTo>
                  <a:cubicBezTo>
                    <a:pt x="0" y="4338"/>
                    <a:pt x="5742" y="-447"/>
                    <a:pt x="22968" y="32"/>
                  </a:cubicBezTo>
                  <a:cubicBezTo>
                    <a:pt x="104792" y="989"/>
                    <a:pt x="186138" y="12951"/>
                    <a:pt x="267005" y="22522"/>
                  </a:cubicBezTo>
                  <a:cubicBezTo>
                    <a:pt x="292366" y="25393"/>
                    <a:pt x="319162" y="26828"/>
                    <a:pt x="344044" y="34484"/>
                  </a:cubicBezTo>
                  <a:cubicBezTo>
                    <a:pt x="373233" y="23479"/>
                    <a:pt x="400508" y="38791"/>
                    <a:pt x="427782" y="44054"/>
                  </a:cubicBezTo>
                  <a:cubicBezTo>
                    <a:pt x="516784" y="61280"/>
                    <a:pt x="604829" y="85684"/>
                    <a:pt x="690959" y="113437"/>
                  </a:cubicBezTo>
                  <a:cubicBezTo>
                    <a:pt x="839295" y="161288"/>
                    <a:pt x="982368" y="221579"/>
                    <a:pt x="1119698" y="295269"/>
                  </a:cubicBezTo>
                  <a:cubicBezTo>
                    <a:pt x="1250809" y="365130"/>
                    <a:pt x="1375219" y="445519"/>
                    <a:pt x="1492453" y="536913"/>
                  </a:cubicBezTo>
                  <a:cubicBezTo>
                    <a:pt x="1501545" y="543612"/>
                    <a:pt x="1507286" y="551268"/>
                    <a:pt x="1511593" y="560838"/>
                  </a:cubicBezTo>
                  <a:close/>
                </a:path>
              </a:pathLst>
            </a:custGeom>
            <a:solidFill>
              <a:schemeClr val="accent3"/>
            </a:solidFill>
            <a:ln w="478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E644F89-01C8-43A1-B431-77F958BE129A}"/>
                </a:ext>
              </a:extLst>
            </p:cNvPr>
            <p:cNvSpPr/>
            <p:nvPr/>
          </p:nvSpPr>
          <p:spPr>
            <a:xfrm>
              <a:off x="3496316" y="3196558"/>
              <a:ext cx="1473807" cy="1646427"/>
            </a:xfrm>
            <a:custGeom>
              <a:avLst/>
              <a:gdLst>
                <a:gd name="connsiteX0" fmla="*/ 477795 w 1473807"/>
                <a:gd name="connsiteY0" fmla="*/ 210261 h 1646427"/>
                <a:gd name="connsiteX1" fmla="*/ 526602 w 1473807"/>
                <a:gd name="connsiteY1" fmla="*/ 184900 h 1646427"/>
                <a:gd name="connsiteX2" fmla="*/ 669675 w 1473807"/>
                <a:gd name="connsiteY2" fmla="*/ 11682 h 1646427"/>
                <a:gd name="connsiteX3" fmla="*/ 706041 w 1473807"/>
                <a:gd name="connsiteY3" fmla="*/ 10246 h 1646427"/>
                <a:gd name="connsiteX4" fmla="*/ 1455856 w 1473807"/>
                <a:gd name="connsiteY4" fmla="*/ 760540 h 1646427"/>
                <a:gd name="connsiteX5" fmla="*/ 1457292 w 1473807"/>
                <a:gd name="connsiteY5" fmla="*/ 811740 h 1646427"/>
                <a:gd name="connsiteX6" fmla="*/ 1348671 w 1473807"/>
                <a:gd name="connsiteY6" fmla="*/ 960555 h 1646427"/>
                <a:gd name="connsiteX7" fmla="*/ 1219954 w 1473807"/>
                <a:gd name="connsiteY7" fmla="*/ 1209855 h 1646427"/>
                <a:gd name="connsiteX8" fmla="*/ 1166840 w 1473807"/>
                <a:gd name="connsiteY8" fmla="*/ 1375417 h 1646427"/>
                <a:gd name="connsiteX9" fmla="*/ 1121382 w 1473807"/>
                <a:gd name="connsiteY9" fmla="*/ 1631417 h 1646427"/>
                <a:gd name="connsiteX10" fmla="*/ 1104634 w 1473807"/>
                <a:gd name="connsiteY10" fmla="*/ 1646250 h 1646427"/>
                <a:gd name="connsiteX11" fmla="*/ 1056784 w 1473807"/>
                <a:gd name="connsiteY11" fmla="*/ 1646250 h 1646427"/>
                <a:gd name="connsiteX12" fmla="*/ 40442 w 1473807"/>
                <a:gd name="connsiteY12" fmla="*/ 1646250 h 1646427"/>
                <a:gd name="connsiteX13" fmla="*/ 1684 w 1473807"/>
                <a:gd name="connsiteY13" fmla="*/ 1604621 h 1646427"/>
                <a:gd name="connsiteX14" fmla="*/ 19388 w 1473807"/>
                <a:gd name="connsiteY14" fmla="*/ 1415133 h 1646427"/>
                <a:gd name="connsiteX15" fmla="*/ 16517 w 1473807"/>
                <a:gd name="connsiteY15" fmla="*/ 1392165 h 1646427"/>
                <a:gd name="connsiteX16" fmla="*/ 156240 w 1473807"/>
                <a:gd name="connsiteY16" fmla="*/ 839493 h 1646427"/>
                <a:gd name="connsiteX17" fmla="*/ 367260 w 1473807"/>
                <a:gd name="connsiteY17" fmla="*/ 403098 h 1646427"/>
                <a:gd name="connsiteX18" fmla="*/ 471574 w 1473807"/>
                <a:gd name="connsiteY18" fmla="*/ 245670 h 1646427"/>
                <a:gd name="connsiteX19" fmla="*/ 477795 w 1473807"/>
                <a:gd name="connsiteY19" fmla="*/ 210261 h 164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3807" h="1646427">
                  <a:moveTo>
                    <a:pt x="477795" y="210261"/>
                  </a:moveTo>
                  <a:cubicBezTo>
                    <a:pt x="500284" y="214089"/>
                    <a:pt x="514161" y="201648"/>
                    <a:pt x="526602" y="184900"/>
                  </a:cubicBezTo>
                  <a:cubicBezTo>
                    <a:pt x="571103" y="124609"/>
                    <a:pt x="618953" y="67188"/>
                    <a:pt x="669675" y="11682"/>
                  </a:cubicBezTo>
                  <a:cubicBezTo>
                    <a:pt x="683073" y="-3152"/>
                    <a:pt x="691686" y="-4109"/>
                    <a:pt x="706041" y="10246"/>
                  </a:cubicBezTo>
                  <a:cubicBezTo>
                    <a:pt x="955820" y="260504"/>
                    <a:pt x="1206077" y="510283"/>
                    <a:pt x="1455856" y="760540"/>
                  </a:cubicBezTo>
                  <a:cubicBezTo>
                    <a:pt x="1479303" y="783987"/>
                    <a:pt x="1479781" y="784465"/>
                    <a:pt x="1457292" y="811740"/>
                  </a:cubicBezTo>
                  <a:cubicBezTo>
                    <a:pt x="1418533" y="859112"/>
                    <a:pt x="1382645" y="908876"/>
                    <a:pt x="1348671" y="960555"/>
                  </a:cubicBezTo>
                  <a:cubicBezTo>
                    <a:pt x="1296993" y="1039508"/>
                    <a:pt x="1255842" y="1123724"/>
                    <a:pt x="1219954" y="1209855"/>
                  </a:cubicBezTo>
                  <a:cubicBezTo>
                    <a:pt x="1197943" y="1262969"/>
                    <a:pt x="1182631" y="1319432"/>
                    <a:pt x="1166840" y="1375417"/>
                  </a:cubicBezTo>
                  <a:cubicBezTo>
                    <a:pt x="1143872" y="1459634"/>
                    <a:pt x="1133345" y="1545765"/>
                    <a:pt x="1121382" y="1631417"/>
                  </a:cubicBezTo>
                  <a:cubicBezTo>
                    <a:pt x="1119947" y="1642901"/>
                    <a:pt x="1115161" y="1646250"/>
                    <a:pt x="1104634" y="1646250"/>
                  </a:cubicBezTo>
                  <a:cubicBezTo>
                    <a:pt x="1088844" y="1645772"/>
                    <a:pt x="1072575" y="1646250"/>
                    <a:pt x="1056784" y="1646250"/>
                  </a:cubicBezTo>
                  <a:cubicBezTo>
                    <a:pt x="718003" y="1646250"/>
                    <a:pt x="379223" y="1646250"/>
                    <a:pt x="40442" y="1646250"/>
                  </a:cubicBezTo>
                  <a:cubicBezTo>
                    <a:pt x="-4537" y="1646250"/>
                    <a:pt x="-1666" y="1651514"/>
                    <a:pt x="1684" y="1604621"/>
                  </a:cubicBezTo>
                  <a:cubicBezTo>
                    <a:pt x="5990" y="1541458"/>
                    <a:pt x="13646" y="1478296"/>
                    <a:pt x="19388" y="1415133"/>
                  </a:cubicBezTo>
                  <a:cubicBezTo>
                    <a:pt x="13168" y="1407956"/>
                    <a:pt x="15560" y="1399821"/>
                    <a:pt x="16517" y="1392165"/>
                  </a:cubicBezTo>
                  <a:cubicBezTo>
                    <a:pt x="41399" y="1202678"/>
                    <a:pt x="89728" y="1018932"/>
                    <a:pt x="156240" y="839493"/>
                  </a:cubicBezTo>
                  <a:cubicBezTo>
                    <a:pt x="212704" y="687329"/>
                    <a:pt x="284001" y="542343"/>
                    <a:pt x="367260" y="403098"/>
                  </a:cubicBezTo>
                  <a:cubicBezTo>
                    <a:pt x="399320" y="349027"/>
                    <a:pt x="435686" y="297349"/>
                    <a:pt x="471574" y="245670"/>
                  </a:cubicBezTo>
                  <a:cubicBezTo>
                    <a:pt x="479709" y="234665"/>
                    <a:pt x="483058" y="223659"/>
                    <a:pt x="477795" y="210261"/>
                  </a:cubicBezTo>
                  <a:close/>
                </a:path>
              </a:pathLst>
            </a:custGeom>
            <a:solidFill>
              <a:schemeClr val="accent1"/>
            </a:solidFill>
            <a:ln w="478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2EC8E7B1-E63E-44AF-A52C-10F81C274838}"/>
                </a:ext>
              </a:extLst>
            </p:cNvPr>
            <p:cNvSpPr/>
            <p:nvPr/>
          </p:nvSpPr>
          <p:spPr>
            <a:xfrm>
              <a:off x="7229488" y="3197036"/>
              <a:ext cx="1472874" cy="1646250"/>
            </a:xfrm>
            <a:custGeom>
              <a:avLst/>
              <a:gdLst>
                <a:gd name="connsiteX0" fmla="*/ 344884 w 1472874"/>
                <a:gd name="connsiteY0" fmla="*/ 1586916 h 1646250"/>
                <a:gd name="connsiteX1" fmla="*/ 324787 w 1472874"/>
                <a:gd name="connsiteY1" fmla="*/ 1453413 h 1646250"/>
                <a:gd name="connsiteX2" fmla="*/ 315695 w 1472874"/>
                <a:gd name="connsiteY2" fmla="*/ 1414655 h 1646250"/>
                <a:gd name="connsiteX3" fmla="*/ 264974 w 1472874"/>
                <a:gd name="connsiteY3" fmla="*/ 1243829 h 1646250"/>
                <a:gd name="connsiteX4" fmla="*/ 134343 w 1472874"/>
                <a:gd name="connsiteY4" fmla="*/ 976824 h 1646250"/>
                <a:gd name="connsiteX5" fmla="*/ 11845 w 1472874"/>
                <a:gd name="connsiteY5" fmla="*/ 808869 h 1646250"/>
                <a:gd name="connsiteX6" fmla="*/ 13281 w 1472874"/>
                <a:gd name="connsiteY6" fmla="*/ 762454 h 1646250"/>
                <a:gd name="connsiteX7" fmla="*/ 766446 w 1472874"/>
                <a:gd name="connsiteY7" fmla="*/ 10246 h 1646250"/>
                <a:gd name="connsiteX8" fmla="*/ 803769 w 1472874"/>
                <a:gd name="connsiteY8" fmla="*/ 11682 h 1646250"/>
                <a:gd name="connsiteX9" fmla="*/ 965982 w 1472874"/>
                <a:gd name="connsiteY9" fmla="*/ 208825 h 1646250"/>
                <a:gd name="connsiteX10" fmla="*/ 990385 w 1472874"/>
                <a:gd name="connsiteY10" fmla="*/ 230837 h 1646250"/>
                <a:gd name="connsiteX11" fmla="*/ 1222460 w 1472874"/>
                <a:gd name="connsiteY11" fmla="*/ 621774 h 1646250"/>
                <a:gd name="connsiteX12" fmla="*/ 1283708 w 1472874"/>
                <a:gd name="connsiteY12" fmla="*/ 761497 h 1646250"/>
                <a:gd name="connsiteX13" fmla="*/ 1304284 w 1472874"/>
                <a:gd name="connsiteY13" fmla="*/ 807912 h 1646250"/>
                <a:gd name="connsiteX14" fmla="*/ 1435872 w 1472874"/>
                <a:gd name="connsiteY14" fmla="*/ 1269190 h 1646250"/>
                <a:gd name="connsiteX15" fmla="*/ 1460276 w 1472874"/>
                <a:gd name="connsiteY15" fmla="*/ 1412741 h 1646250"/>
                <a:gd name="connsiteX16" fmla="*/ 1461711 w 1472874"/>
                <a:gd name="connsiteY16" fmla="*/ 1453413 h 1646250"/>
                <a:gd name="connsiteX17" fmla="*/ 1463147 w 1472874"/>
                <a:gd name="connsiteY17" fmla="*/ 1529017 h 1646250"/>
                <a:gd name="connsiteX18" fmla="*/ 1470803 w 1472874"/>
                <a:gd name="connsiteY18" fmla="*/ 1616583 h 1646250"/>
                <a:gd name="connsiteX19" fmla="*/ 1444007 w 1472874"/>
                <a:gd name="connsiteY19" fmla="*/ 1646251 h 1646250"/>
                <a:gd name="connsiteX20" fmla="*/ 975073 w 1472874"/>
                <a:gd name="connsiteY20" fmla="*/ 1646251 h 1646250"/>
                <a:gd name="connsiteX21" fmla="*/ 379336 w 1472874"/>
                <a:gd name="connsiteY21" fmla="*/ 1646251 h 1646250"/>
                <a:gd name="connsiteX22" fmla="*/ 353497 w 1472874"/>
                <a:gd name="connsiteY22" fmla="*/ 1644336 h 1646250"/>
                <a:gd name="connsiteX23" fmla="*/ 344884 w 1472874"/>
                <a:gd name="connsiteY23" fmla="*/ 1586916 h 164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72874" h="1646250">
                  <a:moveTo>
                    <a:pt x="344884" y="1586916"/>
                  </a:moveTo>
                  <a:cubicBezTo>
                    <a:pt x="343927" y="1541458"/>
                    <a:pt x="331007" y="1497914"/>
                    <a:pt x="324787" y="1453413"/>
                  </a:cubicBezTo>
                  <a:cubicBezTo>
                    <a:pt x="316652" y="1441929"/>
                    <a:pt x="323351" y="1426617"/>
                    <a:pt x="315695" y="1414655"/>
                  </a:cubicBezTo>
                  <a:cubicBezTo>
                    <a:pt x="302297" y="1356756"/>
                    <a:pt x="286028" y="1299814"/>
                    <a:pt x="264974" y="1243829"/>
                  </a:cubicBezTo>
                  <a:cubicBezTo>
                    <a:pt x="230043" y="1150999"/>
                    <a:pt x="186978" y="1061519"/>
                    <a:pt x="134343" y="976824"/>
                  </a:cubicBezTo>
                  <a:cubicBezTo>
                    <a:pt x="97498" y="917968"/>
                    <a:pt x="58739" y="860069"/>
                    <a:pt x="11845" y="808869"/>
                  </a:cubicBezTo>
                  <a:cubicBezTo>
                    <a:pt x="-3945" y="791643"/>
                    <a:pt x="-4424" y="780637"/>
                    <a:pt x="13281" y="762454"/>
                  </a:cubicBezTo>
                  <a:cubicBezTo>
                    <a:pt x="265452" y="512675"/>
                    <a:pt x="516188" y="261461"/>
                    <a:pt x="766446" y="10246"/>
                  </a:cubicBezTo>
                  <a:cubicBezTo>
                    <a:pt x="780801" y="-4109"/>
                    <a:pt x="790371" y="-3152"/>
                    <a:pt x="803769" y="11682"/>
                  </a:cubicBezTo>
                  <a:cubicBezTo>
                    <a:pt x="860233" y="75323"/>
                    <a:pt x="913346" y="141835"/>
                    <a:pt x="965982" y="208825"/>
                  </a:cubicBezTo>
                  <a:cubicBezTo>
                    <a:pt x="975073" y="215046"/>
                    <a:pt x="984165" y="221267"/>
                    <a:pt x="990385" y="230837"/>
                  </a:cubicBezTo>
                  <a:cubicBezTo>
                    <a:pt x="1077952" y="355248"/>
                    <a:pt x="1156426" y="484922"/>
                    <a:pt x="1222460" y="621774"/>
                  </a:cubicBezTo>
                  <a:cubicBezTo>
                    <a:pt x="1244471" y="667710"/>
                    <a:pt x="1266003" y="713647"/>
                    <a:pt x="1283708" y="761497"/>
                  </a:cubicBezTo>
                  <a:cubicBezTo>
                    <a:pt x="1290886" y="776809"/>
                    <a:pt x="1296149" y="793078"/>
                    <a:pt x="1304284" y="807912"/>
                  </a:cubicBezTo>
                  <a:cubicBezTo>
                    <a:pt x="1360747" y="958162"/>
                    <a:pt x="1408119" y="1110805"/>
                    <a:pt x="1435872" y="1269190"/>
                  </a:cubicBezTo>
                  <a:cubicBezTo>
                    <a:pt x="1444485" y="1317040"/>
                    <a:pt x="1450227" y="1365369"/>
                    <a:pt x="1460276" y="1412741"/>
                  </a:cubicBezTo>
                  <a:cubicBezTo>
                    <a:pt x="1463147" y="1426139"/>
                    <a:pt x="1464104" y="1440015"/>
                    <a:pt x="1461711" y="1453413"/>
                  </a:cubicBezTo>
                  <a:cubicBezTo>
                    <a:pt x="1457405" y="1478774"/>
                    <a:pt x="1458362" y="1504135"/>
                    <a:pt x="1463147" y="1529017"/>
                  </a:cubicBezTo>
                  <a:cubicBezTo>
                    <a:pt x="1466018" y="1558206"/>
                    <a:pt x="1465061" y="1587395"/>
                    <a:pt x="1470803" y="1616583"/>
                  </a:cubicBezTo>
                  <a:cubicBezTo>
                    <a:pt x="1476066" y="1644336"/>
                    <a:pt x="1472717" y="1646251"/>
                    <a:pt x="1444007" y="1646251"/>
                  </a:cubicBezTo>
                  <a:cubicBezTo>
                    <a:pt x="1287536" y="1646251"/>
                    <a:pt x="1131544" y="1646251"/>
                    <a:pt x="975073" y="1646251"/>
                  </a:cubicBezTo>
                  <a:cubicBezTo>
                    <a:pt x="776494" y="1646251"/>
                    <a:pt x="577915" y="1646251"/>
                    <a:pt x="379336" y="1646251"/>
                  </a:cubicBezTo>
                  <a:cubicBezTo>
                    <a:pt x="370723" y="1646251"/>
                    <a:pt x="362110" y="1644815"/>
                    <a:pt x="353497" y="1644336"/>
                  </a:cubicBezTo>
                  <a:cubicBezTo>
                    <a:pt x="342970" y="1626632"/>
                    <a:pt x="354454" y="1605099"/>
                    <a:pt x="344884" y="1586916"/>
                  </a:cubicBezTo>
                  <a:close/>
                </a:path>
              </a:pathLst>
            </a:custGeom>
            <a:solidFill>
              <a:schemeClr val="accent4"/>
            </a:solidFill>
            <a:ln w="4780" cap="flat">
              <a:noFill/>
              <a:prstDash val="solid"/>
              <a:miter/>
            </a:ln>
          </p:spPr>
          <p:txBody>
            <a:bodyPr rtlCol="0" anchor="ctr"/>
            <a:lstStyle/>
            <a:p>
              <a:endParaRPr lang="en-US" dirty="0">
                <a:solidFill>
                  <a:srgbClr val="002060"/>
                </a:solidFill>
              </a:endParaRPr>
            </a:p>
          </p:txBody>
        </p:sp>
      </p:grpSp>
      <p:grpSp>
        <p:nvGrpSpPr>
          <p:cNvPr id="94" name="그룹 389">
            <a:extLst>
              <a:ext uri="{FF2B5EF4-FFF2-40B4-BE49-F238E27FC236}">
                <a16:creationId xmlns:a16="http://schemas.microsoft.com/office/drawing/2014/main" id="{022463A9-113A-40A0-AB27-5AFD93239240}"/>
              </a:ext>
            </a:extLst>
          </p:cNvPr>
          <p:cNvGrpSpPr/>
          <p:nvPr/>
        </p:nvGrpSpPr>
        <p:grpSpPr>
          <a:xfrm>
            <a:off x="6490961" y="3246359"/>
            <a:ext cx="588837" cy="582982"/>
            <a:chOff x="4143556" y="4903660"/>
            <a:chExt cx="371475" cy="390525"/>
          </a:xfrm>
          <a:solidFill>
            <a:schemeClr val="tx1"/>
          </a:solidFill>
        </p:grpSpPr>
        <p:sp>
          <p:nvSpPr>
            <p:cNvPr id="95" name="자유형: 도형 390">
              <a:extLst>
                <a:ext uri="{FF2B5EF4-FFF2-40B4-BE49-F238E27FC236}">
                  <a16:creationId xmlns:a16="http://schemas.microsoft.com/office/drawing/2014/main" id="{6C8C5F5E-6856-492B-ABE7-58B11DBF0724}"/>
                </a:ext>
              </a:extLst>
            </p:cNvPr>
            <p:cNvSpPr/>
            <p:nvPr/>
          </p:nvSpPr>
          <p:spPr>
            <a:xfrm>
              <a:off x="4143556" y="4903660"/>
              <a:ext cx="371475" cy="390525"/>
            </a:xfrm>
            <a:custGeom>
              <a:avLst/>
              <a:gdLst>
                <a:gd name="connsiteX0" fmla="*/ 340709 w 371475"/>
                <a:gd name="connsiteY0" fmla="*/ 123730 h 390525"/>
                <a:gd name="connsiteX1" fmla="*/ 213455 w 371475"/>
                <a:gd name="connsiteY1" fmla="*/ 7144 h 390525"/>
                <a:gd name="connsiteX2" fmla="*/ 163639 w 371475"/>
                <a:gd name="connsiteY2" fmla="*/ 7144 h 390525"/>
                <a:gd name="connsiteX3" fmla="*/ 36100 w 371475"/>
                <a:gd name="connsiteY3" fmla="*/ 123825 h 390525"/>
                <a:gd name="connsiteX4" fmla="*/ 7144 w 371475"/>
                <a:gd name="connsiteY4" fmla="*/ 160306 h 390525"/>
                <a:gd name="connsiteX5" fmla="*/ 7144 w 371475"/>
                <a:gd name="connsiteY5" fmla="*/ 221647 h 390525"/>
                <a:gd name="connsiteX6" fmla="*/ 36195 w 371475"/>
                <a:gd name="connsiteY6" fmla="*/ 258128 h 390525"/>
                <a:gd name="connsiteX7" fmla="*/ 148114 w 371475"/>
                <a:gd name="connsiteY7" fmla="*/ 368237 h 390525"/>
                <a:gd name="connsiteX8" fmla="*/ 173831 w 371475"/>
                <a:gd name="connsiteY8" fmla="*/ 386143 h 390525"/>
                <a:gd name="connsiteX9" fmla="*/ 200311 w 371475"/>
                <a:gd name="connsiteY9" fmla="*/ 386143 h 390525"/>
                <a:gd name="connsiteX10" fmla="*/ 227743 w 371475"/>
                <a:gd name="connsiteY10" fmla="*/ 358712 h 390525"/>
                <a:gd name="connsiteX11" fmla="*/ 227743 w 371475"/>
                <a:gd name="connsiteY11" fmla="*/ 355854 h 390525"/>
                <a:gd name="connsiteX12" fmla="*/ 200311 w 371475"/>
                <a:gd name="connsiteY12" fmla="*/ 328422 h 390525"/>
                <a:gd name="connsiteX13" fmla="*/ 174022 w 371475"/>
                <a:gd name="connsiteY13" fmla="*/ 328422 h 390525"/>
                <a:gd name="connsiteX14" fmla="*/ 148685 w 371475"/>
                <a:gd name="connsiteY14" fmla="*/ 345472 h 390525"/>
                <a:gd name="connsiteX15" fmla="*/ 59150 w 371475"/>
                <a:gd name="connsiteY15" fmla="*/ 257651 h 390525"/>
                <a:gd name="connsiteX16" fmla="*/ 78105 w 371475"/>
                <a:gd name="connsiteY16" fmla="*/ 245840 h 390525"/>
                <a:gd name="connsiteX17" fmla="*/ 188881 w 371475"/>
                <a:gd name="connsiteY17" fmla="*/ 313849 h 390525"/>
                <a:gd name="connsiteX18" fmla="*/ 299656 w 371475"/>
                <a:gd name="connsiteY18" fmla="*/ 245840 h 390525"/>
                <a:gd name="connsiteX19" fmla="*/ 327946 w 371475"/>
                <a:gd name="connsiteY19" fmla="*/ 258794 h 390525"/>
                <a:gd name="connsiteX20" fmla="*/ 332422 w 371475"/>
                <a:gd name="connsiteY20" fmla="*/ 258794 h 390525"/>
                <a:gd name="connsiteX21" fmla="*/ 369856 w 371475"/>
                <a:gd name="connsiteY21" fmla="*/ 221361 h 390525"/>
                <a:gd name="connsiteX22" fmla="*/ 369856 w 371475"/>
                <a:gd name="connsiteY22" fmla="*/ 160115 h 390525"/>
                <a:gd name="connsiteX23" fmla="*/ 340709 w 371475"/>
                <a:gd name="connsiteY23" fmla="*/ 123730 h 390525"/>
                <a:gd name="connsiteX24" fmla="*/ 173546 w 371475"/>
                <a:gd name="connsiteY24" fmla="*/ 351282 h 390525"/>
                <a:gd name="connsiteX25" fmla="*/ 200120 w 371475"/>
                <a:gd name="connsiteY25" fmla="*/ 351282 h 390525"/>
                <a:gd name="connsiteX26" fmla="*/ 205359 w 371475"/>
                <a:gd name="connsiteY26" fmla="*/ 356521 h 390525"/>
                <a:gd name="connsiteX27" fmla="*/ 205359 w 371475"/>
                <a:gd name="connsiteY27" fmla="*/ 358712 h 390525"/>
                <a:gd name="connsiteX28" fmla="*/ 200120 w 371475"/>
                <a:gd name="connsiteY28" fmla="*/ 363950 h 390525"/>
                <a:gd name="connsiteX29" fmla="*/ 173546 w 371475"/>
                <a:gd name="connsiteY29" fmla="*/ 363950 h 390525"/>
                <a:gd name="connsiteX30" fmla="*/ 168307 w 371475"/>
                <a:gd name="connsiteY30" fmla="*/ 358712 h 390525"/>
                <a:gd name="connsiteX31" fmla="*/ 168307 w 371475"/>
                <a:gd name="connsiteY31" fmla="*/ 356521 h 390525"/>
                <a:gd name="connsiteX32" fmla="*/ 173546 w 371475"/>
                <a:gd name="connsiteY32" fmla="*/ 351282 h 390525"/>
                <a:gd name="connsiteX33" fmla="*/ 163354 w 371475"/>
                <a:gd name="connsiteY33" fmla="*/ 29337 h 390525"/>
                <a:gd name="connsiteX34" fmla="*/ 213265 w 371475"/>
                <a:gd name="connsiteY34" fmla="*/ 29337 h 390525"/>
                <a:gd name="connsiteX35" fmla="*/ 318421 w 371475"/>
                <a:gd name="connsiteY35" fmla="*/ 124015 h 390525"/>
                <a:gd name="connsiteX36" fmla="*/ 299466 w 371475"/>
                <a:gd name="connsiteY36" fmla="*/ 135826 h 390525"/>
                <a:gd name="connsiteX37" fmla="*/ 188404 w 371475"/>
                <a:gd name="connsiteY37" fmla="*/ 67628 h 390525"/>
                <a:gd name="connsiteX38" fmla="*/ 77343 w 371475"/>
                <a:gd name="connsiteY38" fmla="*/ 135826 h 390525"/>
                <a:gd name="connsiteX39" fmla="*/ 58388 w 371475"/>
                <a:gd name="connsiteY39" fmla="*/ 124015 h 390525"/>
                <a:gd name="connsiteX40" fmla="*/ 163354 w 371475"/>
                <a:gd name="connsiteY40" fmla="*/ 29337 h 390525"/>
                <a:gd name="connsiteX41" fmla="*/ 48673 w 371475"/>
                <a:gd name="connsiteY41" fmla="*/ 236601 h 390525"/>
                <a:gd name="connsiteX42" fmla="*/ 44291 w 371475"/>
                <a:gd name="connsiteY42" fmla="*/ 236601 h 390525"/>
                <a:gd name="connsiteX43" fmla="*/ 29051 w 371475"/>
                <a:gd name="connsiteY43" fmla="*/ 221361 h 390525"/>
                <a:gd name="connsiteX44" fmla="*/ 29051 w 371475"/>
                <a:gd name="connsiteY44" fmla="*/ 160020 h 390525"/>
                <a:gd name="connsiteX45" fmla="*/ 44291 w 371475"/>
                <a:gd name="connsiteY45" fmla="*/ 144780 h 390525"/>
                <a:gd name="connsiteX46" fmla="*/ 48673 w 371475"/>
                <a:gd name="connsiteY46" fmla="*/ 144780 h 390525"/>
                <a:gd name="connsiteX47" fmla="*/ 63913 w 371475"/>
                <a:gd name="connsiteY47" fmla="*/ 160020 h 390525"/>
                <a:gd name="connsiteX48" fmla="*/ 63913 w 371475"/>
                <a:gd name="connsiteY48" fmla="*/ 221361 h 390525"/>
                <a:gd name="connsiteX49" fmla="*/ 48673 w 371475"/>
                <a:gd name="connsiteY49" fmla="*/ 236601 h 390525"/>
                <a:gd name="connsiteX50" fmla="*/ 188309 w 371475"/>
                <a:gd name="connsiteY50" fmla="*/ 291941 h 390525"/>
                <a:gd name="connsiteX51" fmla="*/ 86296 w 371475"/>
                <a:gd name="connsiteY51" fmla="*/ 190881 h 390525"/>
                <a:gd name="connsiteX52" fmla="*/ 188309 w 371475"/>
                <a:gd name="connsiteY52" fmla="*/ 89821 h 390525"/>
                <a:gd name="connsiteX53" fmla="*/ 290322 w 371475"/>
                <a:gd name="connsiteY53" fmla="*/ 190881 h 390525"/>
                <a:gd name="connsiteX54" fmla="*/ 188309 w 371475"/>
                <a:gd name="connsiteY54" fmla="*/ 291941 h 390525"/>
                <a:gd name="connsiteX55" fmla="*/ 332137 w 371475"/>
                <a:gd name="connsiteY55" fmla="*/ 236601 h 390525"/>
                <a:gd name="connsiteX56" fmla="*/ 327755 w 371475"/>
                <a:gd name="connsiteY56" fmla="*/ 236601 h 390525"/>
                <a:gd name="connsiteX57" fmla="*/ 312515 w 371475"/>
                <a:gd name="connsiteY57" fmla="*/ 221361 h 390525"/>
                <a:gd name="connsiteX58" fmla="*/ 312515 w 371475"/>
                <a:gd name="connsiteY58" fmla="*/ 160020 h 390525"/>
                <a:gd name="connsiteX59" fmla="*/ 327755 w 371475"/>
                <a:gd name="connsiteY59" fmla="*/ 144780 h 390525"/>
                <a:gd name="connsiteX60" fmla="*/ 332137 w 371475"/>
                <a:gd name="connsiteY60" fmla="*/ 144780 h 390525"/>
                <a:gd name="connsiteX61" fmla="*/ 347377 w 371475"/>
                <a:gd name="connsiteY61" fmla="*/ 160020 h 390525"/>
                <a:gd name="connsiteX62" fmla="*/ 347377 w 371475"/>
                <a:gd name="connsiteY62" fmla="*/ 221361 h 390525"/>
                <a:gd name="connsiteX63" fmla="*/ 332137 w 371475"/>
                <a:gd name="connsiteY63" fmla="*/ 236601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71475" h="390525">
                  <a:moveTo>
                    <a:pt x="340709" y="123730"/>
                  </a:moveTo>
                  <a:cubicBezTo>
                    <a:pt x="335471" y="58579"/>
                    <a:pt x="280416" y="7144"/>
                    <a:pt x="213455" y="7144"/>
                  </a:cubicBezTo>
                  <a:lnTo>
                    <a:pt x="163639" y="7144"/>
                  </a:lnTo>
                  <a:cubicBezTo>
                    <a:pt x="96488" y="7144"/>
                    <a:pt x="41243" y="58579"/>
                    <a:pt x="36100" y="123825"/>
                  </a:cubicBezTo>
                  <a:cubicBezTo>
                    <a:pt x="19526" y="127635"/>
                    <a:pt x="7144" y="142589"/>
                    <a:pt x="7144" y="160306"/>
                  </a:cubicBezTo>
                  <a:lnTo>
                    <a:pt x="7144" y="221647"/>
                  </a:lnTo>
                  <a:cubicBezTo>
                    <a:pt x="7144" y="239363"/>
                    <a:pt x="19526" y="254222"/>
                    <a:pt x="36195" y="258128"/>
                  </a:cubicBezTo>
                  <a:cubicBezTo>
                    <a:pt x="41148" y="316801"/>
                    <a:pt x="88678" y="363760"/>
                    <a:pt x="148114" y="368237"/>
                  </a:cubicBezTo>
                  <a:cubicBezTo>
                    <a:pt x="152019" y="378714"/>
                    <a:pt x="162116" y="386143"/>
                    <a:pt x="173831" y="386143"/>
                  </a:cubicBezTo>
                  <a:lnTo>
                    <a:pt x="200311" y="386143"/>
                  </a:lnTo>
                  <a:cubicBezTo>
                    <a:pt x="215455" y="386143"/>
                    <a:pt x="227743" y="373856"/>
                    <a:pt x="227743" y="358712"/>
                  </a:cubicBezTo>
                  <a:lnTo>
                    <a:pt x="227743" y="355854"/>
                  </a:lnTo>
                  <a:cubicBezTo>
                    <a:pt x="227743" y="340709"/>
                    <a:pt x="215455" y="328422"/>
                    <a:pt x="200311" y="328422"/>
                  </a:cubicBezTo>
                  <a:lnTo>
                    <a:pt x="174022" y="328422"/>
                  </a:lnTo>
                  <a:cubicBezTo>
                    <a:pt x="162592" y="328422"/>
                    <a:pt x="152781" y="335471"/>
                    <a:pt x="148685" y="345472"/>
                  </a:cubicBezTo>
                  <a:cubicBezTo>
                    <a:pt x="101537" y="341186"/>
                    <a:pt x="63913" y="304133"/>
                    <a:pt x="59150" y="257651"/>
                  </a:cubicBezTo>
                  <a:cubicBezTo>
                    <a:pt x="66580" y="255746"/>
                    <a:pt x="73152" y="251555"/>
                    <a:pt x="78105" y="245840"/>
                  </a:cubicBezTo>
                  <a:cubicBezTo>
                    <a:pt x="98488" y="286131"/>
                    <a:pt x="140494" y="313849"/>
                    <a:pt x="188881" y="313849"/>
                  </a:cubicBezTo>
                  <a:cubicBezTo>
                    <a:pt x="237268" y="313849"/>
                    <a:pt x="279273" y="286131"/>
                    <a:pt x="299656" y="245840"/>
                  </a:cubicBezTo>
                  <a:cubicBezTo>
                    <a:pt x="306514" y="253746"/>
                    <a:pt x="316611" y="258794"/>
                    <a:pt x="327946" y="258794"/>
                  </a:cubicBezTo>
                  <a:lnTo>
                    <a:pt x="332422" y="258794"/>
                  </a:lnTo>
                  <a:cubicBezTo>
                    <a:pt x="353092" y="258794"/>
                    <a:pt x="369856" y="242030"/>
                    <a:pt x="369856" y="221361"/>
                  </a:cubicBezTo>
                  <a:lnTo>
                    <a:pt x="369856" y="160115"/>
                  </a:lnTo>
                  <a:cubicBezTo>
                    <a:pt x="369570" y="142399"/>
                    <a:pt x="357188" y="127540"/>
                    <a:pt x="340709" y="123730"/>
                  </a:cubicBezTo>
                  <a:close/>
                  <a:moveTo>
                    <a:pt x="173546" y="351282"/>
                  </a:moveTo>
                  <a:lnTo>
                    <a:pt x="200120" y="351282"/>
                  </a:lnTo>
                  <a:cubicBezTo>
                    <a:pt x="202978" y="351282"/>
                    <a:pt x="205359" y="353663"/>
                    <a:pt x="205359" y="356521"/>
                  </a:cubicBezTo>
                  <a:lnTo>
                    <a:pt x="205359" y="358712"/>
                  </a:lnTo>
                  <a:cubicBezTo>
                    <a:pt x="205359" y="361569"/>
                    <a:pt x="202978" y="363950"/>
                    <a:pt x="200120" y="363950"/>
                  </a:cubicBezTo>
                  <a:lnTo>
                    <a:pt x="173546" y="363950"/>
                  </a:lnTo>
                  <a:cubicBezTo>
                    <a:pt x="170688" y="363950"/>
                    <a:pt x="168307" y="361569"/>
                    <a:pt x="168307" y="358712"/>
                  </a:cubicBezTo>
                  <a:lnTo>
                    <a:pt x="168307" y="356521"/>
                  </a:lnTo>
                  <a:cubicBezTo>
                    <a:pt x="168307" y="353568"/>
                    <a:pt x="170593" y="351282"/>
                    <a:pt x="173546" y="351282"/>
                  </a:cubicBezTo>
                  <a:close/>
                  <a:moveTo>
                    <a:pt x="163354" y="29337"/>
                  </a:moveTo>
                  <a:lnTo>
                    <a:pt x="213265" y="29337"/>
                  </a:lnTo>
                  <a:cubicBezTo>
                    <a:pt x="268129" y="29337"/>
                    <a:pt x="313372" y="70961"/>
                    <a:pt x="318421" y="124015"/>
                  </a:cubicBezTo>
                  <a:cubicBezTo>
                    <a:pt x="310896" y="125921"/>
                    <a:pt x="304324" y="130207"/>
                    <a:pt x="299466" y="135826"/>
                  </a:cubicBezTo>
                  <a:cubicBezTo>
                    <a:pt x="279083" y="95440"/>
                    <a:pt x="236887" y="67628"/>
                    <a:pt x="188404" y="67628"/>
                  </a:cubicBezTo>
                  <a:cubicBezTo>
                    <a:pt x="139827" y="67628"/>
                    <a:pt x="97727" y="95440"/>
                    <a:pt x="77343" y="135826"/>
                  </a:cubicBezTo>
                  <a:cubicBezTo>
                    <a:pt x="72390" y="130112"/>
                    <a:pt x="65818" y="125921"/>
                    <a:pt x="58388" y="124015"/>
                  </a:cubicBezTo>
                  <a:cubicBezTo>
                    <a:pt x="63246" y="70961"/>
                    <a:pt x="108490" y="29337"/>
                    <a:pt x="163354" y="29337"/>
                  </a:cubicBezTo>
                  <a:close/>
                  <a:moveTo>
                    <a:pt x="48673" y="236601"/>
                  </a:moveTo>
                  <a:lnTo>
                    <a:pt x="44291" y="236601"/>
                  </a:lnTo>
                  <a:cubicBezTo>
                    <a:pt x="35909" y="236601"/>
                    <a:pt x="29051" y="229743"/>
                    <a:pt x="29051" y="221361"/>
                  </a:cubicBezTo>
                  <a:lnTo>
                    <a:pt x="29051" y="160020"/>
                  </a:lnTo>
                  <a:cubicBezTo>
                    <a:pt x="29051" y="151638"/>
                    <a:pt x="35909" y="144780"/>
                    <a:pt x="44291" y="144780"/>
                  </a:cubicBezTo>
                  <a:lnTo>
                    <a:pt x="48673" y="144780"/>
                  </a:lnTo>
                  <a:cubicBezTo>
                    <a:pt x="57055" y="144780"/>
                    <a:pt x="63913" y="151638"/>
                    <a:pt x="63913" y="160020"/>
                  </a:cubicBezTo>
                  <a:lnTo>
                    <a:pt x="63913" y="221361"/>
                  </a:lnTo>
                  <a:cubicBezTo>
                    <a:pt x="63913" y="229743"/>
                    <a:pt x="57150" y="236601"/>
                    <a:pt x="48673" y="236601"/>
                  </a:cubicBezTo>
                  <a:close/>
                  <a:moveTo>
                    <a:pt x="188309" y="291941"/>
                  </a:moveTo>
                  <a:cubicBezTo>
                    <a:pt x="132017" y="291941"/>
                    <a:pt x="86296" y="246602"/>
                    <a:pt x="86296" y="190881"/>
                  </a:cubicBezTo>
                  <a:cubicBezTo>
                    <a:pt x="86296" y="135160"/>
                    <a:pt x="132017" y="89821"/>
                    <a:pt x="188309" y="89821"/>
                  </a:cubicBezTo>
                  <a:cubicBezTo>
                    <a:pt x="244602" y="89821"/>
                    <a:pt x="290322" y="135160"/>
                    <a:pt x="290322" y="190881"/>
                  </a:cubicBezTo>
                  <a:cubicBezTo>
                    <a:pt x="290322" y="246602"/>
                    <a:pt x="244507" y="291941"/>
                    <a:pt x="188309" y="291941"/>
                  </a:cubicBezTo>
                  <a:close/>
                  <a:moveTo>
                    <a:pt x="332137" y="236601"/>
                  </a:moveTo>
                  <a:lnTo>
                    <a:pt x="327755" y="236601"/>
                  </a:lnTo>
                  <a:cubicBezTo>
                    <a:pt x="319373" y="236601"/>
                    <a:pt x="312515" y="229743"/>
                    <a:pt x="312515" y="221361"/>
                  </a:cubicBezTo>
                  <a:lnTo>
                    <a:pt x="312515" y="160020"/>
                  </a:lnTo>
                  <a:cubicBezTo>
                    <a:pt x="312515" y="151638"/>
                    <a:pt x="319373" y="144780"/>
                    <a:pt x="327755" y="144780"/>
                  </a:cubicBezTo>
                  <a:lnTo>
                    <a:pt x="332137" y="144780"/>
                  </a:lnTo>
                  <a:cubicBezTo>
                    <a:pt x="340519" y="144780"/>
                    <a:pt x="347377" y="151638"/>
                    <a:pt x="347377" y="160020"/>
                  </a:cubicBezTo>
                  <a:lnTo>
                    <a:pt x="347377" y="221361"/>
                  </a:lnTo>
                  <a:cubicBezTo>
                    <a:pt x="347377" y="229743"/>
                    <a:pt x="340614" y="236601"/>
                    <a:pt x="332137" y="236601"/>
                  </a:cubicBezTo>
                  <a:close/>
                </a:path>
              </a:pathLst>
            </a:custGeom>
            <a:grpFill/>
            <a:ln w="9525" cap="flat">
              <a:noFill/>
              <a:prstDash val="solid"/>
              <a:miter/>
            </a:ln>
          </p:spPr>
          <p:txBody>
            <a:bodyPr rtlCol="0" anchor="ctr"/>
            <a:lstStyle/>
            <a:p>
              <a:endParaRPr lang="ko-KR" altLang="en-US">
                <a:solidFill>
                  <a:srgbClr val="002060"/>
                </a:solidFill>
              </a:endParaRPr>
            </a:p>
          </p:txBody>
        </p:sp>
        <p:sp>
          <p:nvSpPr>
            <p:cNvPr id="96" name="자유형: 도형 391">
              <a:extLst>
                <a:ext uri="{FF2B5EF4-FFF2-40B4-BE49-F238E27FC236}">
                  <a16:creationId xmlns:a16="http://schemas.microsoft.com/office/drawing/2014/main" id="{F9C7A4E5-6069-4FCB-9648-459F597D8946}"/>
                </a:ext>
              </a:extLst>
            </p:cNvPr>
            <p:cNvSpPr/>
            <p:nvPr/>
          </p:nvSpPr>
          <p:spPr>
            <a:xfrm>
              <a:off x="4275097" y="5041984"/>
              <a:ext cx="28575" cy="38100"/>
            </a:xfrm>
            <a:custGeom>
              <a:avLst/>
              <a:gdLst>
                <a:gd name="connsiteX0" fmla="*/ 29337 w 28575"/>
                <a:gd name="connsiteY0" fmla="*/ 28649 h 38100"/>
                <a:gd name="connsiteX1" fmla="*/ 29337 w 28575"/>
                <a:gd name="connsiteY1" fmla="*/ 18552 h 38100"/>
                <a:gd name="connsiteX2" fmla="*/ 19526 w 28575"/>
                <a:gd name="connsiteY2" fmla="*/ 7218 h 38100"/>
                <a:gd name="connsiteX3" fmla="*/ 7144 w 28575"/>
                <a:gd name="connsiteY3" fmla="*/ 18267 h 38100"/>
                <a:gd name="connsiteX4" fmla="*/ 7144 w 28575"/>
                <a:gd name="connsiteY4" fmla="*/ 28935 h 38100"/>
                <a:gd name="connsiteX5" fmla="*/ 19526 w 28575"/>
                <a:gd name="connsiteY5" fmla="*/ 39984 h 38100"/>
                <a:gd name="connsiteX6" fmla="*/ 29337 w 28575"/>
                <a:gd name="connsiteY6" fmla="*/ 28649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38100">
                  <a:moveTo>
                    <a:pt x="29337" y="28649"/>
                  </a:moveTo>
                  <a:lnTo>
                    <a:pt x="29337" y="18552"/>
                  </a:lnTo>
                  <a:cubicBezTo>
                    <a:pt x="29337" y="12837"/>
                    <a:pt x="25146" y="7884"/>
                    <a:pt x="19526" y="7218"/>
                  </a:cubicBezTo>
                  <a:cubicBezTo>
                    <a:pt x="12859" y="6455"/>
                    <a:pt x="7144" y="11694"/>
                    <a:pt x="7144" y="18267"/>
                  </a:cubicBezTo>
                  <a:lnTo>
                    <a:pt x="7144" y="28935"/>
                  </a:lnTo>
                  <a:cubicBezTo>
                    <a:pt x="7144" y="35507"/>
                    <a:pt x="12859" y="40745"/>
                    <a:pt x="19526" y="39984"/>
                  </a:cubicBezTo>
                  <a:cubicBezTo>
                    <a:pt x="25146" y="39412"/>
                    <a:pt x="29337" y="34364"/>
                    <a:pt x="29337" y="28649"/>
                  </a:cubicBezTo>
                  <a:close/>
                </a:path>
              </a:pathLst>
            </a:custGeom>
            <a:grpFill/>
            <a:ln w="9525" cap="flat">
              <a:noFill/>
              <a:prstDash val="solid"/>
              <a:miter/>
            </a:ln>
          </p:spPr>
          <p:txBody>
            <a:bodyPr rtlCol="0" anchor="ctr"/>
            <a:lstStyle/>
            <a:p>
              <a:endParaRPr lang="ko-KR" altLang="en-US">
                <a:solidFill>
                  <a:srgbClr val="002060"/>
                </a:solidFill>
              </a:endParaRPr>
            </a:p>
          </p:txBody>
        </p:sp>
        <p:sp>
          <p:nvSpPr>
            <p:cNvPr id="97" name="자유형: 도형 392">
              <a:extLst>
                <a:ext uri="{FF2B5EF4-FFF2-40B4-BE49-F238E27FC236}">
                  <a16:creationId xmlns:a16="http://schemas.microsoft.com/office/drawing/2014/main" id="{E4234692-BEC0-4E0E-A351-7A9DE92AC8AA}"/>
                </a:ext>
              </a:extLst>
            </p:cNvPr>
            <p:cNvSpPr/>
            <p:nvPr/>
          </p:nvSpPr>
          <p:spPr>
            <a:xfrm>
              <a:off x="4352059" y="5041984"/>
              <a:ext cx="28575" cy="38100"/>
            </a:xfrm>
            <a:custGeom>
              <a:avLst/>
              <a:gdLst>
                <a:gd name="connsiteX0" fmla="*/ 7144 w 28575"/>
                <a:gd name="connsiteY0" fmla="*/ 18552 h 38100"/>
                <a:gd name="connsiteX1" fmla="*/ 7144 w 28575"/>
                <a:gd name="connsiteY1" fmla="*/ 28649 h 38100"/>
                <a:gd name="connsiteX2" fmla="*/ 16954 w 28575"/>
                <a:gd name="connsiteY2" fmla="*/ 39984 h 38100"/>
                <a:gd name="connsiteX3" fmla="*/ 29337 w 28575"/>
                <a:gd name="connsiteY3" fmla="*/ 28935 h 38100"/>
                <a:gd name="connsiteX4" fmla="*/ 29337 w 28575"/>
                <a:gd name="connsiteY4" fmla="*/ 18267 h 38100"/>
                <a:gd name="connsiteX5" fmla="*/ 16954 w 28575"/>
                <a:gd name="connsiteY5" fmla="*/ 7218 h 38100"/>
                <a:gd name="connsiteX6" fmla="*/ 7144 w 28575"/>
                <a:gd name="connsiteY6" fmla="*/ 18552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38100">
                  <a:moveTo>
                    <a:pt x="7144" y="18552"/>
                  </a:moveTo>
                  <a:lnTo>
                    <a:pt x="7144" y="28649"/>
                  </a:lnTo>
                  <a:cubicBezTo>
                    <a:pt x="7144" y="34364"/>
                    <a:pt x="11335" y="39317"/>
                    <a:pt x="16954" y="39984"/>
                  </a:cubicBezTo>
                  <a:cubicBezTo>
                    <a:pt x="23622" y="40745"/>
                    <a:pt x="29337" y="35507"/>
                    <a:pt x="29337" y="28935"/>
                  </a:cubicBezTo>
                  <a:lnTo>
                    <a:pt x="29337" y="18267"/>
                  </a:lnTo>
                  <a:cubicBezTo>
                    <a:pt x="29337" y="11694"/>
                    <a:pt x="23622" y="6455"/>
                    <a:pt x="16954" y="7218"/>
                  </a:cubicBezTo>
                  <a:cubicBezTo>
                    <a:pt x="11335" y="7884"/>
                    <a:pt x="7144" y="12837"/>
                    <a:pt x="7144" y="18552"/>
                  </a:cubicBezTo>
                  <a:close/>
                </a:path>
              </a:pathLst>
            </a:custGeom>
            <a:grpFill/>
            <a:ln w="9525" cap="flat">
              <a:noFill/>
              <a:prstDash val="solid"/>
              <a:miter/>
            </a:ln>
          </p:spPr>
          <p:txBody>
            <a:bodyPr rtlCol="0" anchor="ctr"/>
            <a:lstStyle/>
            <a:p>
              <a:endParaRPr lang="ko-KR" altLang="en-US" dirty="0">
                <a:solidFill>
                  <a:srgbClr val="002060"/>
                </a:solidFill>
              </a:endParaRPr>
            </a:p>
          </p:txBody>
        </p:sp>
        <p:sp>
          <p:nvSpPr>
            <p:cNvPr id="98" name="자유형: 도형 393">
              <a:extLst>
                <a:ext uri="{FF2B5EF4-FFF2-40B4-BE49-F238E27FC236}">
                  <a16:creationId xmlns:a16="http://schemas.microsoft.com/office/drawing/2014/main" id="{6351FB24-FF03-4697-91F3-8D9DFB8D79E8}"/>
                </a:ext>
              </a:extLst>
            </p:cNvPr>
            <p:cNvSpPr/>
            <p:nvPr/>
          </p:nvSpPr>
          <p:spPr>
            <a:xfrm>
              <a:off x="4275287" y="5095697"/>
              <a:ext cx="104775" cy="57150"/>
            </a:xfrm>
            <a:custGeom>
              <a:avLst/>
              <a:gdLst>
                <a:gd name="connsiteX0" fmla="*/ 90678 w 104775"/>
                <a:gd name="connsiteY0" fmla="*/ 7893 h 57150"/>
                <a:gd name="connsiteX1" fmla="*/ 83725 w 104775"/>
                <a:gd name="connsiteY1" fmla="*/ 18371 h 57150"/>
                <a:gd name="connsiteX2" fmla="*/ 72104 w 104775"/>
                <a:gd name="connsiteY2" fmla="*/ 29705 h 57150"/>
                <a:gd name="connsiteX3" fmla="*/ 40957 w 104775"/>
                <a:gd name="connsiteY3" fmla="*/ 29705 h 57150"/>
                <a:gd name="connsiteX4" fmla="*/ 29337 w 104775"/>
                <a:gd name="connsiteY4" fmla="*/ 18371 h 57150"/>
                <a:gd name="connsiteX5" fmla="*/ 22384 w 104775"/>
                <a:gd name="connsiteY5" fmla="*/ 7893 h 57150"/>
                <a:gd name="connsiteX6" fmla="*/ 7144 w 104775"/>
                <a:gd name="connsiteY6" fmla="*/ 18275 h 57150"/>
                <a:gd name="connsiteX7" fmla="*/ 40957 w 104775"/>
                <a:gd name="connsiteY7" fmla="*/ 51898 h 57150"/>
                <a:gd name="connsiteX8" fmla="*/ 72104 w 104775"/>
                <a:gd name="connsiteY8" fmla="*/ 51898 h 57150"/>
                <a:gd name="connsiteX9" fmla="*/ 105918 w 104775"/>
                <a:gd name="connsiteY9" fmla="*/ 18275 h 57150"/>
                <a:gd name="connsiteX10" fmla="*/ 90678 w 104775"/>
                <a:gd name="connsiteY10" fmla="*/ 7893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775" h="57150">
                  <a:moveTo>
                    <a:pt x="90678" y="7893"/>
                  </a:moveTo>
                  <a:cubicBezTo>
                    <a:pt x="86392" y="9512"/>
                    <a:pt x="83725" y="13798"/>
                    <a:pt x="83725" y="18371"/>
                  </a:cubicBezTo>
                  <a:cubicBezTo>
                    <a:pt x="83629" y="24657"/>
                    <a:pt x="78486" y="29705"/>
                    <a:pt x="72104" y="29705"/>
                  </a:cubicBezTo>
                  <a:lnTo>
                    <a:pt x="40957" y="29705"/>
                  </a:lnTo>
                  <a:cubicBezTo>
                    <a:pt x="34576" y="29705"/>
                    <a:pt x="29432" y="24657"/>
                    <a:pt x="29337" y="18371"/>
                  </a:cubicBezTo>
                  <a:cubicBezTo>
                    <a:pt x="29337" y="13798"/>
                    <a:pt x="26670" y="9512"/>
                    <a:pt x="22384" y="7893"/>
                  </a:cubicBezTo>
                  <a:cubicBezTo>
                    <a:pt x="14478" y="5036"/>
                    <a:pt x="7144" y="10750"/>
                    <a:pt x="7144" y="18275"/>
                  </a:cubicBezTo>
                  <a:cubicBezTo>
                    <a:pt x="7144" y="36849"/>
                    <a:pt x="22288" y="51898"/>
                    <a:pt x="40957" y="51898"/>
                  </a:cubicBezTo>
                  <a:lnTo>
                    <a:pt x="72104" y="51898"/>
                  </a:lnTo>
                  <a:cubicBezTo>
                    <a:pt x="90773" y="51898"/>
                    <a:pt x="105918" y="36849"/>
                    <a:pt x="105918" y="18275"/>
                  </a:cubicBezTo>
                  <a:cubicBezTo>
                    <a:pt x="105918" y="10846"/>
                    <a:pt x="98584" y="5036"/>
                    <a:pt x="90678" y="7893"/>
                  </a:cubicBezTo>
                  <a:close/>
                </a:path>
              </a:pathLst>
            </a:custGeom>
            <a:grpFill/>
            <a:ln w="9525" cap="flat">
              <a:noFill/>
              <a:prstDash val="solid"/>
              <a:miter/>
            </a:ln>
          </p:spPr>
          <p:txBody>
            <a:bodyPr rtlCol="0" anchor="ctr"/>
            <a:lstStyle/>
            <a:p>
              <a:endParaRPr lang="ko-KR" altLang="en-US">
                <a:solidFill>
                  <a:srgbClr val="002060"/>
                </a:solidFill>
              </a:endParaRPr>
            </a:p>
          </p:txBody>
        </p:sp>
      </p:grpSp>
      <p:sp>
        <p:nvSpPr>
          <p:cNvPr id="100" name="Parallelogram 15">
            <a:extLst>
              <a:ext uri="{FF2B5EF4-FFF2-40B4-BE49-F238E27FC236}">
                <a16:creationId xmlns:a16="http://schemas.microsoft.com/office/drawing/2014/main" id="{4A9F4AC8-F354-4CC3-86E8-85C7984F273C}"/>
              </a:ext>
            </a:extLst>
          </p:cNvPr>
          <p:cNvSpPr/>
          <p:nvPr/>
        </p:nvSpPr>
        <p:spPr>
          <a:xfrm rot="16200000">
            <a:off x="7473613" y="4177351"/>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rgbClr val="002060"/>
              </a:solidFill>
              <a:highlight>
                <a:srgbClr val="000000"/>
              </a:highlight>
            </a:endParaRPr>
          </a:p>
        </p:txBody>
      </p:sp>
      <p:sp>
        <p:nvSpPr>
          <p:cNvPr id="101" name="Rectangle 9">
            <a:extLst>
              <a:ext uri="{FF2B5EF4-FFF2-40B4-BE49-F238E27FC236}">
                <a16:creationId xmlns:a16="http://schemas.microsoft.com/office/drawing/2014/main" id="{34D15F18-678C-45D1-B3A1-B5A2FB8545F5}"/>
              </a:ext>
            </a:extLst>
          </p:cNvPr>
          <p:cNvSpPr/>
          <p:nvPr/>
        </p:nvSpPr>
        <p:spPr>
          <a:xfrm>
            <a:off x="4157451" y="4232168"/>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002060"/>
              </a:solidFill>
            </a:endParaRPr>
          </a:p>
        </p:txBody>
      </p:sp>
      <p:sp>
        <p:nvSpPr>
          <p:cNvPr id="102" name="Trapezoid 13">
            <a:extLst>
              <a:ext uri="{FF2B5EF4-FFF2-40B4-BE49-F238E27FC236}">
                <a16:creationId xmlns:a16="http://schemas.microsoft.com/office/drawing/2014/main" id="{275A0311-B312-45C2-9132-94EFC9579A6F}"/>
              </a:ext>
            </a:extLst>
          </p:cNvPr>
          <p:cNvSpPr/>
          <p:nvPr/>
        </p:nvSpPr>
        <p:spPr>
          <a:xfrm>
            <a:off x="5115318" y="3303300"/>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2052" name="Picture 4" descr="Covid 19 Red Rubber Ink Stamp Digital Art by Bigalbaloo Stock">
            <a:extLst>
              <a:ext uri="{FF2B5EF4-FFF2-40B4-BE49-F238E27FC236}">
                <a16:creationId xmlns:a16="http://schemas.microsoft.com/office/drawing/2014/main" id="{263B5852-D2F7-428E-91BF-636E3F352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49138" cy="1346022"/>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a:extLst>
              <a:ext uri="{FF2B5EF4-FFF2-40B4-BE49-F238E27FC236}">
                <a16:creationId xmlns:a16="http://schemas.microsoft.com/office/drawing/2014/main" id="{7BD52014-321F-4C5E-9ADE-C31458A6E35B}"/>
              </a:ext>
            </a:extLst>
          </p:cNvPr>
          <p:cNvSpPr txBox="1"/>
          <p:nvPr/>
        </p:nvSpPr>
        <p:spPr>
          <a:xfrm>
            <a:off x="2714371" y="176079"/>
            <a:ext cx="6754528" cy="584775"/>
          </a:xfrm>
          <a:prstGeom prst="rect">
            <a:avLst/>
          </a:prstGeom>
          <a:noFill/>
        </p:spPr>
        <p:txBody>
          <a:bodyPr wrap="square" rtlCol="0">
            <a:spAutoFit/>
          </a:bodyPr>
          <a:lstStyle/>
          <a:p>
            <a:pPr algn="ctr"/>
            <a:r>
              <a:rPr lang="en-US" altLang="ko-KR" sz="3200" b="1" dirty="0">
                <a:solidFill>
                  <a:srgbClr val="002060"/>
                </a:solidFill>
                <a:latin typeface="+mj-lt"/>
                <a:cs typeface="Arial" panose="020B0604020202020204" pitchFamily="34" charset="0"/>
              </a:rPr>
              <a:t>Demand</a:t>
            </a:r>
            <a:endParaRPr lang="ko-KR" altLang="en-US" sz="3200" b="1" dirty="0">
              <a:solidFill>
                <a:srgbClr val="002060"/>
              </a:solidFill>
              <a:latin typeface="+mj-lt"/>
              <a:cs typeface="Arial" panose="020B0604020202020204" pitchFamily="34" charset="0"/>
            </a:endParaRPr>
          </a:p>
        </p:txBody>
      </p:sp>
      <p:grpSp>
        <p:nvGrpSpPr>
          <p:cNvPr id="118" name="Group 117">
            <a:extLst>
              <a:ext uri="{FF2B5EF4-FFF2-40B4-BE49-F238E27FC236}">
                <a16:creationId xmlns:a16="http://schemas.microsoft.com/office/drawing/2014/main" id="{6F4BE226-EB86-49C8-8F7B-DED66F12ED4A}"/>
              </a:ext>
            </a:extLst>
          </p:cNvPr>
          <p:cNvGrpSpPr/>
          <p:nvPr/>
        </p:nvGrpSpPr>
        <p:grpSpPr>
          <a:xfrm>
            <a:off x="5115318" y="4135125"/>
            <a:ext cx="1952636" cy="1951635"/>
            <a:chOff x="4574848" y="1897856"/>
            <a:chExt cx="3028217" cy="3026664"/>
          </a:xfrm>
        </p:grpSpPr>
        <p:sp>
          <p:nvSpPr>
            <p:cNvPr id="119" name="Freeform: Shape 118">
              <a:extLst>
                <a:ext uri="{FF2B5EF4-FFF2-40B4-BE49-F238E27FC236}">
                  <a16:creationId xmlns:a16="http://schemas.microsoft.com/office/drawing/2014/main" id="{BCF2F93B-8787-4B61-BC46-B705F2921032}"/>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bg1">
                <a:lumMod val="95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120" name="Freeform: Shape 119">
              <a:extLst>
                <a:ext uri="{FF2B5EF4-FFF2-40B4-BE49-F238E27FC236}">
                  <a16:creationId xmlns:a16="http://schemas.microsoft.com/office/drawing/2014/main" id="{F63C5B25-6B73-4C18-A8E3-C0B2E68B6DC8}"/>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bg1">
                <a:lumMod val="50000"/>
              </a:schemeClr>
            </a:solidFill>
            <a:ln w="9525" cap="flat">
              <a:noFill/>
              <a:prstDash val="solid"/>
              <a:miter/>
            </a:ln>
          </p:spPr>
          <p:txBody>
            <a:bodyPr rtlCol="0" anchor="ctr"/>
            <a:lstStyle/>
            <a:p>
              <a:endParaRPr lang="en-US" dirty="0"/>
            </a:p>
          </p:txBody>
        </p:sp>
      </p:grpSp>
      <p:grpSp>
        <p:nvGrpSpPr>
          <p:cNvPr id="121" name="Group 120">
            <a:extLst>
              <a:ext uri="{FF2B5EF4-FFF2-40B4-BE49-F238E27FC236}">
                <a16:creationId xmlns:a16="http://schemas.microsoft.com/office/drawing/2014/main" id="{3DDFB3A9-B86E-4A1E-A635-EAE7FD8AEC90}"/>
              </a:ext>
            </a:extLst>
          </p:cNvPr>
          <p:cNvGrpSpPr/>
          <p:nvPr/>
        </p:nvGrpSpPr>
        <p:grpSpPr>
          <a:xfrm>
            <a:off x="2643840" y="3538233"/>
            <a:ext cx="1588486" cy="1354527"/>
            <a:chOff x="2203944" y="3086356"/>
            <a:chExt cx="1794618" cy="1530300"/>
          </a:xfrm>
        </p:grpSpPr>
        <p:sp>
          <p:nvSpPr>
            <p:cNvPr id="122" name="Freeform: Shape 121">
              <a:extLst>
                <a:ext uri="{FF2B5EF4-FFF2-40B4-BE49-F238E27FC236}">
                  <a16:creationId xmlns:a16="http://schemas.microsoft.com/office/drawing/2014/main" id="{7D31C663-1A95-4C5F-BA4C-3FE22233421C}"/>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1807534-1D37-48CA-83BE-51803BD494D2}"/>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8EA85641-5A3E-4A08-B080-4FF403C83CAF}"/>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grpSp>
        <p:nvGrpSpPr>
          <p:cNvPr id="125" name="Group 124">
            <a:extLst>
              <a:ext uri="{FF2B5EF4-FFF2-40B4-BE49-F238E27FC236}">
                <a16:creationId xmlns:a16="http://schemas.microsoft.com/office/drawing/2014/main" id="{994C50C1-238B-4DA7-ACDB-2DDDED4A4344}"/>
              </a:ext>
            </a:extLst>
          </p:cNvPr>
          <p:cNvGrpSpPr/>
          <p:nvPr/>
        </p:nvGrpSpPr>
        <p:grpSpPr>
          <a:xfrm>
            <a:off x="4410741" y="1733806"/>
            <a:ext cx="1376272" cy="1646389"/>
            <a:chOff x="4200129" y="1047775"/>
            <a:chExt cx="1554866" cy="1860035"/>
          </a:xfrm>
        </p:grpSpPr>
        <p:sp>
          <p:nvSpPr>
            <p:cNvPr id="126" name="Freeform: Shape 125">
              <a:extLst>
                <a:ext uri="{FF2B5EF4-FFF2-40B4-BE49-F238E27FC236}">
                  <a16:creationId xmlns:a16="http://schemas.microsoft.com/office/drawing/2014/main" id="{63F2A4FC-84F2-4FB2-9A6D-C6193139F976}"/>
                </a:ext>
              </a:extLst>
            </p:cNvPr>
            <p:cNvSpPr/>
            <p:nvPr/>
          </p:nvSpPr>
          <p:spPr>
            <a:xfrm>
              <a:off x="4251869" y="1221592"/>
              <a:ext cx="875470" cy="1248812"/>
            </a:xfrm>
            <a:custGeom>
              <a:avLst/>
              <a:gdLst>
                <a:gd name="connsiteX0" fmla="*/ 547260 w 875470"/>
                <a:gd name="connsiteY0" fmla="*/ 1064634 h 1248812"/>
                <a:gd name="connsiteX1" fmla="*/ 500738 w 875470"/>
                <a:gd name="connsiteY1" fmla="*/ 963916 h 1248812"/>
                <a:gd name="connsiteX2" fmla="*/ 480595 w 875470"/>
                <a:gd name="connsiteY2" fmla="*/ 948089 h 1248812"/>
                <a:gd name="connsiteX3" fmla="*/ 310333 w 875470"/>
                <a:gd name="connsiteY3" fmla="*/ 889576 h 1248812"/>
                <a:gd name="connsiteX4" fmla="*/ 177001 w 875470"/>
                <a:gd name="connsiteY4" fmla="*/ 754326 h 1248812"/>
                <a:gd name="connsiteX5" fmla="*/ 117529 w 875470"/>
                <a:gd name="connsiteY5" fmla="*/ 709722 h 1248812"/>
                <a:gd name="connsiteX6" fmla="*/ 24 w 875470"/>
                <a:gd name="connsiteY6" fmla="*/ 546654 h 1248812"/>
                <a:gd name="connsiteX7" fmla="*/ 10576 w 875470"/>
                <a:gd name="connsiteY7" fmla="*/ 495815 h 1248812"/>
                <a:gd name="connsiteX8" fmla="*/ 74364 w 875470"/>
                <a:gd name="connsiteY8" fmla="*/ 489101 h 1248812"/>
                <a:gd name="connsiteX9" fmla="*/ 115131 w 875470"/>
                <a:gd name="connsiteY9" fmla="*/ 560083 h 1248812"/>
                <a:gd name="connsiteX10" fmla="*/ 118009 w 875470"/>
                <a:gd name="connsiteY10" fmla="*/ 565839 h 1248812"/>
                <a:gd name="connsiteX11" fmla="*/ 116570 w 875470"/>
                <a:gd name="connsiteY11" fmla="*/ 563920 h 1248812"/>
                <a:gd name="connsiteX12" fmla="*/ 58537 w 875470"/>
                <a:gd name="connsiteY12" fmla="*/ 401812 h 1248812"/>
                <a:gd name="connsiteX13" fmla="*/ 94028 w 875470"/>
                <a:gd name="connsiteY13" fmla="*/ 328431 h 1248812"/>
                <a:gd name="connsiteX14" fmla="*/ 283475 w 875470"/>
                <a:gd name="connsiteY14" fmla="*/ 239223 h 1248812"/>
                <a:gd name="connsiteX15" fmla="*/ 419205 w 875470"/>
                <a:gd name="connsiteY15" fmla="*/ 102055 h 1248812"/>
                <a:gd name="connsiteX16" fmla="*/ 451338 w 875470"/>
                <a:gd name="connsiteY16" fmla="*/ 32991 h 1248812"/>
                <a:gd name="connsiteX17" fmla="*/ 499299 w 875470"/>
                <a:gd name="connsiteY17" fmla="*/ 2296 h 1248812"/>
                <a:gd name="connsiteX18" fmla="*/ 606732 w 875470"/>
                <a:gd name="connsiteY18" fmla="*/ 73278 h 1248812"/>
                <a:gd name="connsiteX19" fmla="*/ 699777 w 875470"/>
                <a:gd name="connsiteY19" fmla="*/ 237305 h 1248812"/>
                <a:gd name="connsiteX20" fmla="*/ 705532 w 875470"/>
                <a:gd name="connsiteY20" fmla="*/ 259367 h 1248812"/>
                <a:gd name="connsiteX21" fmla="*/ 710808 w 875470"/>
                <a:gd name="connsiteY21" fmla="*/ 193181 h 1248812"/>
                <a:gd name="connsiteX22" fmla="*/ 763085 w 875470"/>
                <a:gd name="connsiteY22" fmla="*/ 169680 h 1248812"/>
                <a:gd name="connsiteX23" fmla="*/ 872916 w 875470"/>
                <a:gd name="connsiteY23" fmla="*/ 293899 h 1248812"/>
                <a:gd name="connsiteX24" fmla="*/ 837425 w 875470"/>
                <a:gd name="connsiteY24" fmla="*/ 441619 h 1248812"/>
                <a:gd name="connsiteX25" fmla="*/ 838384 w 875470"/>
                <a:gd name="connsiteY25" fmla="*/ 513081 h 1248812"/>
                <a:gd name="connsiteX26" fmla="*/ 837425 w 875470"/>
                <a:gd name="connsiteY26" fmla="*/ 655046 h 1248812"/>
                <a:gd name="connsiteX27" fmla="*/ 769321 w 875470"/>
                <a:gd name="connsiteY27" fmla="*/ 816196 h 1248812"/>
                <a:gd name="connsiteX28" fmla="*/ 770759 w 875470"/>
                <a:gd name="connsiteY28" fmla="*/ 843054 h 1248812"/>
                <a:gd name="connsiteX29" fmla="*/ 814884 w 875470"/>
                <a:gd name="connsiteY29" fmla="*/ 947129 h 1248812"/>
                <a:gd name="connsiteX30" fmla="*/ 820639 w 875470"/>
                <a:gd name="connsiteY30" fmla="*/ 1024347 h 1248812"/>
                <a:gd name="connsiteX31" fmla="*/ 802414 w 875470"/>
                <a:gd name="connsiteY31" fmla="*/ 1214273 h 1248812"/>
                <a:gd name="connsiteX32" fmla="*/ 765004 w 875470"/>
                <a:gd name="connsiteY32" fmla="*/ 1243529 h 1248812"/>
                <a:gd name="connsiteX33" fmla="*/ 695940 w 875470"/>
                <a:gd name="connsiteY33" fmla="*/ 1193170 h 1248812"/>
                <a:gd name="connsiteX34" fmla="*/ 643183 w 875470"/>
                <a:gd name="connsiteY34" fmla="*/ 1152883 h 1248812"/>
                <a:gd name="connsiteX35" fmla="*/ 569323 w 875470"/>
                <a:gd name="connsiteY35" fmla="*/ 1100605 h 1248812"/>
                <a:gd name="connsiteX36" fmla="*/ 547260 w 875470"/>
                <a:gd name="connsiteY36" fmla="*/ 1064634 h 1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5470" h="1248812">
                  <a:moveTo>
                    <a:pt x="547260" y="1064634"/>
                  </a:moveTo>
                  <a:cubicBezTo>
                    <a:pt x="531433" y="1031061"/>
                    <a:pt x="515127" y="997968"/>
                    <a:pt x="500738" y="963916"/>
                  </a:cubicBezTo>
                  <a:cubicBezTo>
                    <a:pt x="496422" y="953364"/>
                    <a:pt x="491626" y="949048"/>
                    <a:pt x="480595" y="948089"/>
                  </a:cubicBezTo>
                  <a:cubicBezTo>
                    <a:pt x="418245" y="944731"/>
                    <a:pt x="361651" y="924108"/>
                    <a:pt x="310333" y="889576"/>
                  </a:cubicBezTo>
                  <a:cubicBezTo>
                    <a:pt x="257096" y="853605"/>
                    <a:pt x="212492" y="807563"/>
                    <a:pt x="177001" y="754326"/>
                  </a:cubicBezTo>
                  <a:cubicBezTo>
                    <a:pt x="161653" y="730825"/>
                    <a:pt x="143428" y="718355"/>
                    <a:pt x="117529" y="709722"/>
                  </a:cubicBezTo>
                  <a:cubicBezTo>
                    <a:pt x="50863" y="687660"/>
                    <a:pt x="1463" y="616677"/>
                    <a:pt x="24" y="546654"/>
                  </a:cubicBezTo>
                  <a:cubicBezTo>
                    <a:pt x="-455" y="528429"/>
                    <a:pt x="6259" y="512602"/>
                    <a:pt x="10576" y="495815"/>
                  </a:cubicBezTo>
                  <a:cubicBezTo>
                    <a:pt x="28321" y="473274"/>
                    <a:pt x="53261" y="470396"/>
                    <a:pt x="74364" y="489101"/>
                  </a:cubicBezTo>
                  <a:cubicBezTo>
                    <a:pt x="97385" y="509244"/>
                    <a:pt x="109855" y="536103"/>
                    <a:pt x="115131" y="560083"/>
                  </a:cubicBezTo>
                  <a:cubicBezTo>
                    <a:pt x="118009" y="568716"/>
                    <a:pt x="120407" y="564400"/>
                    <a:pt x="118009" y="565839"/>
                  </a:cubicBezTo>
                  <a:cubicBezTo>
                    <a:pt x="117529" y="565839"/>
                    <a:pt x="117049" y="565359"/>
                    <a:pt x="116570" y="563920"/>
                  </a:cubicBezTo>
                  <a:cubicBezTo>
                    <a:pt x="99304" y="509244"/>
                    <a:pt x="82518" y="454089"/>
                    <a:pt x="58537" y="401812"/>
                  </a:cubicBezTo>
                  <a:cubicBezTo>
                    <a:pt x="40312" y="362004"/>
                    <a:pt x="51343" y="339462"/>
                    <a:pt x="94028" y="328431"/>
                  </a:cubicBezTo>
                  <a:cubicBezTo>
                    <a:pt x="163092" y="310686"/>
                    <a:pt x="225921" y="280950"/>
                    <a:pt x="283475" y="239223"/>
                  </a:cubicBezTo>
                  <a:cubicBezTo>
                    <a:pt x="336232" y="201334"/>
                    <a:pt x="382754" y="156251"/>
                    <a:pt x="419205" y="102055"/>
                  </a:cubicBezTo>
                  <a:cubicBezTo>
                    <a:pt x="433593" y="80952"/>
                    <a:pt x="445103" y="57931"/>
                    <a:pt x="451338" y="32991"/>
                  </a:cubicBezTo>
                  <a:cubicBezTo>
                    <a:pt x="459012" y="1336"/>
                    <a:pt x="466686" y="-3939"/>
                    <a:pt x="499299" y="2296"/>
                  </a:cubicBezTo>
                  <a:cubicBezTo>
                    <a:pt x="544862" y="10929"/>
                    <a:pt x="578915" y="37787"/>
                    <a:pt x="606732" y="73278"/>
                  </a:cubicBezTo>
                  <a:cubicBezTo>
                    <a:pt x="646060" y="123158"/>
                    <a:pt x="675796" y="178793"/>
                    <a:pt x="699777" y="237305"/>
                  </a:cubicBezTo>
                  <a:cubicBezTo>
                    <a:pt x="703614" y="246418"/>
                    <a:pt x="705053" y="255530"/>
                    <a:pt x="705532" y="259367"/>
                  </a:cubicBezTo>
                  <a:cubicBezTo>
                    <a:pt x="700736" y="240183"/>
                    <a:pt x="699777" y="216202"/>
                    <a:pt x="710808" y="193181"/>
                  </a:cubicBezTo>
                  <a:cubicBezTo>
                    <a:pt x="721839" y="170159"/>
                    <a:pt x="739105" y="162486"/>
                    <a:pt x="763085" y="169680"/>
                  </a:cubicBezTo>
                  <a:cubicBezTo>
                    <a:pt x="816322" y="182150"/>
                    <a:pt x="865243" y="237785"/>
                    <a:pt x="872916" y="293899"/>
                  </a:cubicBezTo>
                  <a:cubicBezTo>
                    <a:pt x="879631" y="347616"/>
                    <a:pt x="874835" y="397016"/>
                    <a:pt x="837425" y="441619"/>
                  </a:cubicBezTo>
                  <a:cubicBezTo>
                    <a:pt x="821119" y="460804"/>
                    <a:pt x="835027" y="489580"/>
                    <a:pt x="838384" y="513081"/>
                  </a:cubicBezTo>
                  <a:cubicBezTo>
                    <a:pt x="845099" y="560563"/>
                    <a:pt x="844619" y="607085"/>
                    <a:pt x="837425" y="655046"/>
                  </a:cubicBezTo>
                  <a:cubicBezTo>
                    <a:pt x="828792" y="715477"/>
                    <a:pt x="805771" y="768234"/>
                    <a:pt x="769321" y="816196"/>
                  </a:cubicBezTo>
                  <a:cubicBezTo>
                    <a:pt x="763565" y="823869"/>
                    <a:pt x="766443" y="833941"/>
                    <a:pt x="770759" y="843054"/>
                  </a:cubicBezTo>
                  <a:cubicBezTo>
                    <a:pt x="786586" y="877106"/>
                    <a:pt x="803373" y="911159"/>
                    <a:pt x="814884" y="947129"/>
                  </a:cubicBezTo>
                  <a:cubicBezTo>
                    <a:pt x="829751" y="972069"/>
                    <a:pt x="823996" y="998448"/>
                    <a:pt x="820639" y="1024347"/>
                  </a:cubicBezTo>
                  <a:cubicBezTo>
                    <a:pt x="812006" y="1087176"/>
                    <a:pt x="801454" y="1150005"/>
                    <a:pt x="802414" y="1214273"/>
                  </a:cubicBezTo>
                  <a:cubicBezTo>
                    <a:pt x="799056" y="1248805"/>
                    <a:pt x="790903" y="1255040"/>
                    <a:pt x="765004" y="1243529"/>
                  </a:cubicBezTo>
                  <a:cubicBezTo>
                    <a:pt x="741503" y="1227222"/>
                    <a:pt x="721839" y="1206599"/>
                    <a:pt x="695940" y="1193170"/>
                  </a:cubicBezTo>
                  <a:cubicBezTo>
                    <a:pt x="676755" y="1183098"/>
                    <a:pt x="660928" y="1165832"/>
                    <a:pt x="643183" y="1152883"/>
                  </a:cubicBezTo>
                  <a:cubicBezTo>
                    <a:pt x="618723" y="1135137"/>
                    <a:pt x="596181" y="1114993"/>
                    <a:pt x="569323" y="1100605"/>
                  </a:cubicBezTo>
                  <a:cubicBezTo>
                    <a:pt x="555894" y="1094370"/>
                    <a:pt x="552057" y="1079023"/>
                    <a:pt x="547260" y="1064634"/>
                  </a:cubicBezTo>
                  <a:close/>
                </a:path>
              </a:pathLst>
            </a:custGeom>
            <a:solidFill>
              <a:srgbClr val="F0C8A4"/>
            </a:solidFill>
            <a:ln w="479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E2A48DAD-EBFD-474B-B604-DE99748E5D61}"/>
                </a:ext>
              </a:extLst>
            </p:cNvPr>
            <p:cNvSpPr/>
            <p:nvPr/>
          </p:nvSpPr>
          <p:spPr>
            <a:xfrm>
              <a:off x="4200129" y="1047775"/>
              <a:ext cx="816587" cy="753565"/>
            </a:xfrm>
            <a:custGeom>
              <a:avLst/>
              <a:gdLst>
                <a:gd name="connsiteX0" fmla="*/ 815306 w 816587"/>
                <a:gd name="connsiteY0" fmla="*/ 344457 h 753565"/>
                <a:gd name="connsiteX1" fmla="*/ 762548 w 816587"/>
                <a:gd name="connsiteY1" fmla="*/ 393857 h 753565"/>
                <a:gd name="connsiteX2" fmla="*/ 765906 w 816587"/>
                <a:gd name="connsiteY2" fmla="*/ 453808 h 753565"/>
                <a:gd name="connsiteX3" fmla="*/ 751997 w 816587"/>
                <a:gd name="connsiteY3" fmla="*/ 428389 h 753565"/>
                <a:gd name="connsiteX4" fmla="*/ 626339 w 816587"/>
                <a:gd name="connsiteY4" fmla="*/ 223595 h 753565"/>
                <a:gd name="connsiteX5" fmla="*/ 532815 w 816587"/>
                <a:gd name="connsiteY5" fmla="*/ 180430 h 753565"/>
                <a:gd name="connsiteX6" fmla="*/ 515549 w 816587"/>
                <a:gd name="connsiteY6" fmla="*/ 191461 h 753565"/>
                <a:gd name="connsiteX7" fmla="*/ 382696 w 816587"/>
                <a:gd name="connsiteY7" fmla="*/ 385224 h 753565"/>
                <a:gd name="connsiteX8" fmla="*/ 145289 w 816587"/>
                <a:gd name="connsiteY8" fmla="*/ 508963 h 753565"/>
                <a:gd name="connsiteX9" fmla="*/ 116033 w 816587"/>
                <a:gd name="connsiteY9" fmla="*/ 568915 h 753565"/>
                <a:gd name="connsiteX10" fmla="*/ 175984 w 816587"/>
                <a:gd name="connsiteY10" fmla="*/ 743014 h 753565"/>
                <a:gd name="connsiteX11" fmla="*/ 173106 w 816587"/>
                <a:gd name="connsiteY11" fmla="*/ 753565 h 753565"/>
                <a:gd name="connsiteX12" fmla="*/ 154402 w 816587"/>
                <a:gd name="connsiteY12" fmla="*/ 715196 h 753565"/>
                <a:gd name="connsiteX13" fmla="*/ 131380 w 816587"/>
                <a:gd name="connsiteY13" fmla="*/ 676348 h 753565"/>
                <a:gd name="connsiteX14" fmla="*/ 62796 w 816587"/>
                <a:gd name="connsiteY14" fmla="*/ 669154 h 753565"/>
                <a:gd name="connsiteX15" fmla="*/ 926 w 816587"/>
                <a:gd name="connsiteY15" fmla="*/ 445655 h 753565"/>
                <a:gd name="connsiteX16" fmla="*/ 226823 w 816587"/>
                <a:gd name="connsiteY16" fmla="*/ 58129 h 753565"/>
                <a:gd name="connsiteX17" fmla="*/ 439290 w 816587"/>
                <a:gd name="connsiteY17" fmla="*/ 96 h 753565"/>
                <a:gd name="connsiteX18" fmla="*/ 732333 w 816587"/>
                <a:gd name="connsiteY18" fmla="*/ 161725 h 753565"/>
                <a:gd name="connsiteX19" fmla="*/ 816265 w 816587"/>
                <a:gd name="connsiteY19" fmla="*/ 337742 h 753565"/>
                <a:gd name="connsiteX20" fmla="*/ 815306 w 816587"/>
                <a:gd name="connsiteY20" fmla="*/ 344457 h 75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6587" h="753565">
                  <a:moveTo>
                    <a:pt x="815306" y="344457"/>
                  </a:moveTo>
                  <a:cubicBezTo>
                    <a:pt x="780294" y="346855"/>
                    <a:pt x="766865" y="359325"/>
                    <a:pt x="762548" y="393857"/>
                  </a:cubicBezTo>
                  <a:cubicBezTo>
                    <a:pt x="760150" y="413041"/>
                    <a:pt x="762069" y="432226"/>
                    <a:pt x="765906" y="453808"/>
                  </a:cubicBezTo>
                  <a:cubicBezTo>
                    <a:pt x="756793" y="445655"/>
                    <a:pt x="755354" y="436542"/>
                    <a:pt x="751997" y="428389"/>
                  </a:cubicBezTo>
                  <a:cubicBezTo>
                    <a:pt x="720343" y="354049"/>
                    <a:pt x="686290" y="280669"/>
                    <a:pt x="626339" y="223595"/>
                  </a:cubicBezTo>
                  <a:cubicBezTo>
                    <a:pt x="600440" y="198655"/>
                    <a:pt x="570224" y="181869"/>
                    <a:pt x="532815" y="180430"/>
                  </a:cubicBezTo>
                  <a:cubicBezTo>
                    <a:pt x="524182" y="180430"/>
                    <a:pt x="517467" y="180430"/>
                    <a:pt x="515549" y="191461"/>
                  </a:cubicBezTo>
                  <a:cubicBezTo>
                    <a:pt x="498283" y="274434"/>
                    <a:pt x="444087" y="332467"/>
                    <a:pt x="382696" y="385224"/>
                  </a:cubicBezTo>
                  <a:cubicBezTo>
                    <a:pt x="313632" y="445175"/>
                    <a:pt x="235456" y="488340"/>
                    <a:pt x="145289" y="508963"/>
                  </a:cubicBezTo>
                  <a:cubicBezTo>
                    <a:pt x="109798" y="517117"/>
                    <a:pt x="100685" y="535822"/>
                    <a:pt x="116033" y="568915"/>
                  </a:cubicBezTo>
                  <a:cubicBezTo>
                    <a:pt x="141932" y="625029"/>
                    <a:pt x="161596" y="683062"/>
                    <a:pt x="175984" y="743014"/>
                  </a:cubicBezTo>
                  <a:cubicBezTo>
                    <a:pt x="176464" y="745891"/>
                    <a:pt x="176464" y="749249"/>
                    <a:pt x="173106" y="753565"/>
                  </a:cubicBezTo>
                  <a:cubicBezTo>
                    <a:pt x="166871" y="740616"/>
                    <a:pt x="161116" y="727666"/>
                    <a:pt x="154402" y="715196"/>
                  </a:cubicBezTo>
                  <a:cubicBezTo>
                    <a:pt x="147207" y="701767"/>
                    <a:pt x="140493" y="688338"/>
                    <a:pt x="131380" y="676348"/>
                  </a:cubicBezTo>
                  <a:cubicBezTo>
                    <a:pt x="112196" y="651408"/>
                    <a:pt x="102124" y="650928"/>
                    <a:pt x="62796" y="669154"/>
                  </a:cubicBezTo>
                  <a:cubicBezTo>
                    <a:pt x="28264" y="598171"/>
                    <a:pt x="6202" y="525270"/>
                    <a:pt x="926" y="445655"/>
                  </a:cubicBezTo>
                  <a:cubicBezTo>
                    <a:pt x="-10105" y="282107"/>
                    <a:pt x="78143" y="127673"/>
                    <a:pt x="226823" y="58129"/>
                  </a:cubicBezTo>
                  <a:cubicBezTo>
                    <a:pt x="294448" y="26954"/>
                    <a:pt x="363512" y="2015"/>
                    <a:pt x="439290" y="96"/>
                  </a:cubicBezTo>
                  <a:cubicBezTo>
                    <a:pt x="568306" y="-2781"/>
                    <a:pt x="661830" y="59088"/>
                    <a:pt x="732333" y="161725"/>
                  </a:cubicBezTo>
                  <a:cubicBezTo>
                    <a:pt x="769263" y="215921"/>
                    <a:pt x="795162" y="275873"/>
                    <a:pt x="816265" y="337742"/>
                  </a:cubicBezTo>
                  <a:cubicBezTo>
                    <a:pt x="817224" y="339661"/>
                    <a:pt x="815785" y="342538"/>
                    <a:pt x="815306" y="344457"/>
                  </a:cubicBezTo>
                  <a:close/>
                </a:path>
              </a:pathLst>
            </a:custGeom>
            <a:solidFill>
              <a:srgbClr val="262421"/>
            </a:solidFill>
            <a:ln w="479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543D964-F52B-44C6-AA21-0ADA1F45DEA8}"/>
                </a:ext>
              </a:extLst>
            </p:cNvPr>
            <p:cNvSpPr/>
            <p:nvPr/>
          </p:nvSpPr>
          <p:spPr>
            <a:xfrm>
              <a:off x="4726694" y="2286226"/>
              <a:ext cx="292098" cy="337646"/>
            </a:xfrm>
            <a:custGeom>
              <a:avLst/>
              <a:gdLst>
                <a:gd name="connsiteX0" fmla="*/ 88263 w 292098"/>
                <a:gd name="connsiteY0" fmla="*/ 337646 h 337646"/>
                <a:gd name="connsiteX1" fmla="*/ 3852 w 292098"/>
                <a:gd name="connsiteY1" fmla="*/ 97361 h 337646"/>
                <a:gd name="connsiteX2" fmla="*/ 2413 w 292098"/>
                <a:gd name="connsiteY2" fmla="*/ 71942 h 337646"/>
                <a:gd name="connsiteX3" fmla="*/ 59966 w 292098"/>
                <a:gd name="connsiteY3" fmla="*/ 21103 h 337646"/>
                <a:gd name="connsiteX4" fmla="*/ 71956 w 292098"/>
                <a:gd name="connsiteY4" fmla="*/ 0 h 337646"/>
                <a:gd name="connsiteX5" fmla="*/ 207686 w 292098"/>
                <a:gd name="connsiteY5" fmla="*/ 106953 h 337646"/>
                <a:gd name="connsiteX6" fmla="*/ 292098 w 292098"/>
                <a:gd name="connsiteY6" fmla="*/ 172660 h 337646"/>
                <a:gd name="connsiteX7" fmla="*/ 239820 w 292098"/>
                <a:gd name="connsiteY7" fmla="*/ 164986 h 337646"/>
                <a:gd name="connsiteX8" fmla="*/ 196655 w 292098"/>
                <a:gd name="connsiteY8" fmla="*/ 150598 h 337646"/>
                <a:gd name="connsiteX9" fmla="*/ 168838 w 292098"/>
                <a:gd name="connsiteY9" fmla="*/ 164986 h 337646"/>
                <a:gd name="connsiteX10" fmla="*/ 88263 w 292098"/>
                <a:gd name="connsiteY10" fmla="*/ 337646 h 33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98" h="337646">
                  <a:moveTo>
                    <a:pt x="88263" y="337646"/>
                  </a:moveTo>
                  <a:cubicBezTo>
                    <a:pt x="82028" y="320860"/>
                    <a:pt x="22557" y="151557"/>
                    <a:pt x="3852" y="97361"/>
                  </a:cubicBezTo>
                  <a:cubicBezTo>
                    <a:pt x="974" y="89208"/>
                    <a:pt x="-2383" y="81054"/>
                    <a:pt x="2413" y="71942"/>
                  </a:cubicBezTo>
                  <a:cubicBezTo>
                    <a:pt x="17281" y="49880"/>
                    <a:pt x="40302" y="37410"/>
                    <a:pt x="59966" y="21103"/>
                  </a:cubicBezTo>
                  <a:cubicBezTo>
                    <a:pt x="67160" y="14868"/>
                    <a:pt x="72436" y="9592"/>
                    <a:pt x="71956" y="0"/>
                  </a:cubicBezTo>
                  <a:cubicBezTo>
                    <a:pt x="110325" y="45083"/>
                    <a:pt x="163562" y="70023"/>
                    <a:pt x="207686" y="106953"/>
                  </a:cubicBezTo>
                  <a:cubicBezTo>
                    <a:pt x="235024" y="129974"/>
                    <a:pt x="268597" y="145322"/>
                    <a:pt x="292098" y="172660"/>
                  </a:cubicBezTo>
                  <a:cubicBezTo>
                    <a:pt x="272914" y="182732"/>
                    <a:pt x="256607" y="170262"/>
                    <a:pt x="239820" y="164986"/>
                  </a:cubicBezTo>
                  <a:cubicBezTo>
                    <a:pt x="225432" y="160670"/>
                    <a:pt x="211523" y="154914"/>
                    <a:pt x="196655" y="150598"/>
                  </a:cubicBezTo>
                  <a:cubicBezTo>
                    <a:pt x="182267" y="146281"/>
                    <a:pt x="173634" y="151077"/>
                    <a:pt x="168838" y="164986"/>
                  </a:cubicBezTo>
                  <a:cubicBezTo>
                    <a:pt x="165001" y="177936"/>
                    <a:pt x="94018" y="326615"/>
                    <a:pt x="88263" y="337646"/>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F609FE4-613D-41EA-AA95-1988E7142A26}"/>
                </a:ext>
              </a:extLst>
            </p:cNvPr>
            <p:cNvSpPr/>
            <p:nvPr/>
          </p:nvSpPr>
          <p:spPr>
            <a:xfrm>
              <a:off x="5048048" y="2162752"/>
              <a:ext cx="251318" cy="277982"/>
            </a:xfrm>
            <a:custGeom>
              <a:avLst/>
              <a:gdLst>
                <a:gd name="connsiteX0" fmla="*/ 235009 w 251318"/>
                <a:gd name="connsiteY0" fmla="*/ 204529 h 277982"/>
                <a:gd name="connsiteX1" fmla="*/ 249877 w 251318"/>
                <a:gd name="connsiteY1" fmla="*/ 231387 h 277982"/>
                <a:gd name="connsiteX2" fmla="*/ 239806 w 251318"/>
                <a:gd name="connsiteY2" fmla="*/ 238581 h 277982"/>
                <a:gd name="connsiteX3" fmla="*/ 117984 w 251318"/>
                <a:gd name="connsiteY3" fmla="*/ 202131 h 277982"/>
                <a:gd name="connsiteX4" fmla="*/ 70982 w 251318"/>
                <a:gd name="connsiteY4" fmla="*/ 186783 h 277982"/>
                <a:gd name="connsiteX5" fmla="*/ 42206 w 251318"/>
                <a:gd name="connsiteY5" fmla="*/ 199732 h 277982"/>
                <a:gd name="connsiteX6" fmla="*/ 15348 w 251318"/>
                <a:gd name="connsiteY6" fmla="*/ 263041 h 277982"/>
                <a:gd name="connsiteX7" fmla="*/ 0 w 251318"/>
                <a:gd name="connsiteY7" fmla="*/ 277909 h 277982"/>
                <a:gd name="connsiteX8" fmla="*/ 19664 w 251318"/>
                <a:gd name="connsiteY8" fmla="*/ 7888 h 277982"/>
                <a:gd name="connsiteX9" fmla="*/ 113668 w 251318"/>
                <a:gd name="connsiteY9" fmla="*/ 214 h 277982"/>
                <a:gd name="connsiteX10" fmla="*/ 134771 w 251318"/>
                <a:gd name="connsiteY10" fmla="*/ 25154 h 277982"/>
                <a:gd name="connsiteX11" fmla="*/ 212947 w 251318"/>
                <a:gd name="connsiteY11" fmla="*/ 158486 h 277982"/>
                <a:gd name="connsiteX12" fmla="*/ 235009 w 251318"/>
                <a:gd name="connsiteY12" fmla="*/ 204529 h 2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318" h="277982">
                  <a:moveTo>
                    <a:pt x="235009" y="204529"/>
                  </a:moveTo>
                  <a:cubicBezTo>
                    <a:pt x="240285" y="213162"/>
                    <a:pt x="246040" y="221795"/>
                    <a:pt x="249877" y="231387"/>
                  </a:cubicBezTo>
                  <a:cubicBezTo>
                    <a:pt x="255153" y="243857"/>
                    <a:pt x="244602" y="237622"/>
                    <a:pt x="239806" y="238581"/>
                  </a:cubicBezTo>
                  <a:cubicBezTo>
                    <a:pt x="196641" y="234744"/>
                    <a:pt x="157792" y="216999"/>
                    <a:pt x="117984" y="202131"/>
                  </a:cubicBezTo>
                  <a:cubicBezTo>
                    <a:pt x="102157" y="197334"/>
                    <a:pt x="85850" y="193977"/>
                    <a:pt x="70982" y="186783"/>
                  </a:cubicBezTo>
                  <a:cubicBezTo>
                    <a:pt x="56594" y="179589"/>
                    <a:pt x="47002" y="183426"/>
                    <a:pt x="42206" y="199732"/>
                  </a:cubicBezTo>
                  <a:cubicBezTo>
                    <a:pt x="35491" y="221795"/>
                    <a:pt x="22062" y="240979"/>
                    <a:pt x="15348" y="263041"/>
                  </a:cubicBezTo>
                  <a:cubicBezTo>
                    <a:pt x="12950" y="270235"/>
                    <a:pt x="11031" y="278868"/>
                    <a:pt x="0" y="277909"/>
                  </a:cubicBezTo>
                  <a:cubicBezTo>
                    <a:pt x="0" y="251051"/>
                    <a:pt x="18705" y="33787"/>
                    <a:pt x="19664" y="7888"/>
                  </a:cubicBezTo>
                  <a:cubicBezTo>
                    <a:pt x="51798" y="16521"/>
                    <a:pt x="82013" y="-2184"/>
                    <a:pt x="113668" y="214"/>
                  </a:cubicBezTo>
                  <a:cubicBezTo>
                    <a:pt x="124219" y="5490"/>
                    <a:pt x="129495" y="15562"/>
                    <a:pt x="134771" y="25154"/>
                  </a:cubicBezTo>
                  <a:cubicBezTo>
                    <a:pt x="159231" y="70717"/>
                    <a:pt x="186089" y="114362"/>
                    <a:pt x="212947" y="158486"/>
                  </a:cubicBezTo>
                  <a:cubicBezTo>
                    <a:pt x="222540" y="172395"/>
                    <a:pt x="230693" y="187263"/>
                    <a:pt x="235009" y="204529"/>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175FD7C-3835-481F-951B-0133551E3DF5}"/>
                </a:ext>
              </a:extLst>
            </p:cNvPr>
            <p:cNvSpPr/>
            <p:nvPr/>
          </p:nvSpPr>
          <p:spPr>
            <a:xfrm>
              <a:off x="4875388" y="2336161"/>
              <a:ext cx="321343" cy="270924"/>
            </a:xfrm>
            <a:custGeom>
              <a:avLst/>
              <a:gdLst>
                <a:gd name="connsiteX0" fmla="*/ 172660 w 321343"/>
                <a:gd name="connsiteY0" fmla="*/ 104020 h 270924"/>
                <a:gd name="connsiteX1" fmla="*/ 210070 w 321343"/>
                <a:gd name="connsiteY1" fmla="*/ 17211 h 270924"/>
                <a:gd name="connsiteX2" fmla="*/ 237407 w 321343"/>
                <a:gd name="connsiteY2" fmla="*/ 2822 h 270924"/>
                <a:gd name="connsiteX3" fmla="*/ 292563 w 321343"/>
                <a:gd name="connsiteY3" fmla="*/ 22007 h 270924"/>
                <a:gd name="connsiteX4" fmla="*/ 321339 w 321343"/>
                <a:gd name="connsiteY4" fmla="*/ 175482 h 270924"/>
                <a:gd name="connsiteX5" fmla="*/ 126138 w 321343"/>
                <a:gd name="connsiteY5" fmla="*/ 261812 h 270924"/>
                <a:gd name="connsiteX6" fmla="*/ 101198 w 321343"/>
                <a:gd name="connsiteY6" fmla="*/ 270925 h 270924"/>
                <a:gd name="connsiteX7" fmla="*/ 23501 w 321343"/>
                <a:gd name="connsiteY7" fmla="*/ 188911 h 270924"/>
                <a:gd name="connsiteX8" fmla="*/ 0 w 321343"/>
                <a:gd name="connsiteY8" fmla="*/ 151981 h 270924"/>
                <a:gd name="connsiteX9" fmla="*/ 6235 w 321343"/>
                <a:gd name="connsiteY9" fmla="*/ 134236 h 270924"/>
                <a:gd name="connsiteX10" fmla="*/ 82493 w 321343"/>
                <a:gd name="connsiteY10" fmla="*/ 104979 h 270924"/>
                <a:gd name="connsiteX11" fmla="*/ 143883 w 321343"/>
                <a:gd name="connsiteY11" fmla="*/ 123684 h 270924"/>
                <a:gd name="connsiteX12" fmla="*/ 172660 w 321343"/>
                <a:gd name="connsiteY12" fmla="*/ 104020 h 2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343" h="270924">
                  <a:moveTo>
                    <a:pt x="172660" y="104020"/>
                  </a:moveTo>
                  <a:cubicBezTo>
                    <a:pt x="185130" y="75243"/>
                    <a:pt x="198559" y="46467"/>
                    <a:pt x="210070" y="17211"/>
                  </a:cubicBezTo>
                  <a:cubicBezTo>
                    <a:pt x="215825" y="2822"/>
                    <a:pt x="220621" y="-4372"/>
                    <a:pt x="237407" y="2822"/>
                  </a:cubicBezTo>
                  <a:cubicBezTo>
                    <a:pt x="255153" y="10496"/>
                    <a:pt x="274338" y="15772"/>
                    <a:pt x="292563" y="22007"/>
                  </a:cubicBezTo>
                  <a:cubicBezTo>
                    <a:pt x="299277" y="67570"/>
                    <a:pt x="315105" y="129919"/>
                    <a:pt x="321339" y="175482"/>
                  </a:cubicBezTo>
                  <a:cubicBezTo>
                    <a:pt x="322299" y="183156"/>
                    <a:pt x="173139" y="237832"/>
                    <a:pt x="126138" y="261812"/>
                  </a:cubicBezTo>
                  <a:cubicBezTo>
                    <a:pt x="117984" y="266129"/>
                    <a:pt x="109351" y="267568"/>
                    <a:pt x="101198" y="270925"/>
                  </a:cubicBezTo>
                  <a:cubicBezTo>
                    <a:pt x="69064" y="249342"/>
                    <a:pt x="48920" y="216729"/>
                    <a:pt x="23501" y="188911"/>
                  </a:cubicBezTo>
                  <a:cubicBezTo>
                    <a:pt x="13909" y="178360"/>
                    <a:pt x="0" y="169247"/>
                    <a:pt x="0" y="151981"/>
                  </a:cubicBezTo>
                  <a:cubicBezTo>
                    <a:pt x="1919" y="146226"/>
                    <a:pt x="4317" y="139991"/>
                    <a:pt x="6235" y="134236"/>
                  </a:cubicBezTo>
                  <a:cubicBezTo>
                    <a:pt x="25899" y="76682"/>
                    <a:pt x="16307" y="83877"/>
                    <a:pt x="82493" y="104979"/>
                  </a:cubicBezTo>
                  <a:cubicBezTo>
                    <a:pt x="102637" y="111694"/>
                    <a:pt x="122780" y="118888"/>
                    <a:pt x="143883" y="123684"/>
                  </a:cubicBezTo>
                  <a:cubicBezTo>
                    <a:pt x="165945" y="136154"/>
                    <a:pt x="167384" y="135195"/>
                    <a:pt x="172660" y="104020"/>
                  </a:cubicBezTo>
                  <a:close/>
                </a:path>
              </a:pathLst>
            </a:custGeom>
            <a:solidFill>
              <a:schemeClr val="bg1">
                <a:lumMod val="75000"/>
              </a:schemeClr>
            </a:solidFill>
            <a:ln w="4795" cap="flat">
              <a:noFill/>
              <a:prstDash val="solid"/>
              <a:miter/>
            </a:ln>
          </p:spPr>
          <p:txBody>
            <a:bodyPr rtlCol="0" anchor="ctr"/>
            <a:lstStyle/>
            <a:p>
              <a:endParaRPr lang="en-US" dirty="0"/>
            </a:p>
          </p:txBody>
        </p:sp>
        <p:grpSp>
          <p:nvGrpSpPr>
            <p:cNvPr id="131" name="Graphic 81">
              <a:extLst>
                <a:ext uri="{FF2B5EF4-FFF2-40B4-BE49-F238E27FC236}">
                  <a16:creationId xmlns:a16="http://schemas.microsoft.com/office/drawing/2014/main" id="{7EEE78EA-03ED-4A90-B675-2561CEDD1605}"/>
                </a:ext>
              </a:extLst>
            </p:cNvPr>
            <p:cNvGrpSpPr/>
            <p:nvPr/>
          </p:nvGrpSpPr>
          <p:grpSpPr>
            <a:xfrm>
              <a:off x="4459237" y="2148217"/>
              <a:ext cx="1295758" cy="759593"/>
              <a:chOff x="6513334" y="1100346"/>
              <a:chExt cx="1295758" cy="759593"/>
            </a:xfrm>
            <a:solidFill>
              <a:srgbClr val="1B4760"/>
            </a:solidFill>
          </p:grpSpPr>
          <p:sp>
            <p:nvSpPr>
              <p:cNvPr id="132" name="Freeform: Shape 131">
                <a:extLst>
                  <a:ext uri="{FF2B5EF4-FFF2-40B4-BE49-F238E27FC236}">
                    <a16:creationId xmlns:a16="http://schemas.microsoft.com/office/drawing/2014/main" id="{8CBE5B3D-300B-4B31-BAC1-18D68857AEE8}"/>
                  </a:ext>
                </a:extLst>
              </p:cNvPr>
              <p:cNvSpPr/>
              <p:nvPr/>
            </p:nvSpPr>
            <p:spPr>
              <a:xfrm>
                <a:off x="7216292" y="1100346"/>
                <a:ext cx="592799" cy="368702"/>
              </a:xfrm>
              <a:custGeom>
                <a:avLst/>
                <a:gdLst>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208151 w 592799"/>
                  <a:gd name="connsiteY7" fmla="*/ 306353 h 368702"/>
                  <a:gd name="connsiteX8" fmla="*/ 208151 w 592799"/>
                  <a:gd name="connsiteY8" fmla="*/ 306353 h 368702"/>
                  <a:gd name="connsiteX9" fmla="*/ 384169 w 592799"/>
                  <a:gd name="connsiteY9" fmla="*/ 262708 h 368702"/>
                  <a:gd name="connsiteX10" fmla="*/ 592799 w 592799"/>
                  <a:gd name="connsiteY10" fmla="*/ 223380 h 368702"/>
                  <a:gd name="connsiteX11" fmla="*/ 463304 w 592799"/>
                  <a:gd name="connsiteY11" fmla="*/ 64629 h 36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2799" h="368702">
                    <a:moveTo>
                      <a:pt x="463304" y="64629"/>
                    </a:moveTo>
                    <a:cubicBezTo>
                      <a:pt x="424456" y="20984"/>
                      <a:pt x="374576" y="6116"/>
                      <a:pt x="318941" y="3239"/>
                    </a:cubicBezTo>
                    <a:cubicBezTo>
                      <a:pt x="318941" y="3239"/>
                      <a:pt x="318941" y="3239"/>
                      <a:pt x="318941" y="3239"/>
                    </a:cubicBezTo>
                    <a:cubicBezTo>
                      <a:pt x="311268" y="-3955"/>
                      <a:pt x="35971" y="1320"/>
                      <a:pt x="0" y="14270"/>
                    </a:cubicBezTo>
                    <a:cubicBezTo>
                      <a:pt x="35491" y="81895"/>
                      <a:pt x="126138" y="240646"/>
                      <a:pt x="132852" y="252637"/>
                    </a:cubicBezTo>
                    <a:cubicBezTo>
                      <a:pt x="129975" y="247361"/>
                      <a:pt x="42686" y="222901"/>
                      <a:pt x="6235" y="209951"/>
                    </a:cubicBezTo>
                    <a:cubicBezTo>
                      <a:pt x="-4796" y="222901"/>
                      <a:pt x="13909" y="329374"/>
                      <a:pt x="19184" y="368702"/>
                    </a:cubicBezTo>
                    <a:cubicBezTo>
                      <a:pt x="82014" y="348079"/>
                      <a:pt x="144843" y="326976"/>
                      <a:pt x="208151" y="306353"/>
                    </a:cubicBezTo>
                    <a:cubicBezTo>
                      <a:pt x="208151" y="306353"/>
                      <a:pt x="208151" y="306353"/>
                      <a:pt x="208151" y="306353"/>
                    </a:cubicBezTo>
                    <a:cubicBezTo>
                      <a:pt x="266664" y="291965"/>
                      <a:pt x="325656" y="277576"/>
                      <a:pt x="384169" y="262708"/>
                    </a:cubicBezTo>
                    <a:cubicBezTo>
                      <a:pt x="453232" y="245442"/>
                      <a:pt x="523735" y="237769"/>
                      <a:pt x="592799" y="223380"/>
                    </a:cubicBezTo>
                    <a:cubicBezTo>
                      <a:pt x="553951" y="166307"/>
                      <a:pt x="508867" y="115468"/>
                      <a:pt x="463304" y="64629"/>
                    </a:cubicBezTo>
                    <a:close/>
                  </a:path>
                </a:pathLst>
              </a:custGeom>
              <a:solidFill>
                <a:schemeClr val="accent2">
                  <a:lumMod val="50000"/>
                </a:schemeClr>
              </a:solidFill>
              <a:ln w="479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7A5D1404-A49D-4D1B-ACE1-1E7422254B52}"/>
                  </a:ext>
                </a:extLst>
              </p:cNvPr>
              <p:cNvSpPr/>
              <p:nvPr/>
            </p:nvSpPr>
            <p:spPr>
              <a:xfrm>
                <a:off x="6513334" y="1308761"/>
                <a:ext cx="517349" cy="551177"/>
              </a:xfrm>
              <a:custGeom>
                <a:avLst/>
                <a:gdLst>
                  <a:gd name="connsiteX0" fmla="*/ 416151 w 517349"/>
                  <a:gd name="connsiteY0" fmla="*/ 131030 h 551177"/>
                  <a:gd name="connsiteX1" fmla="*/ 352363 w 517349"/>
                  <a:gd name="connsiteY1" fmla="*/ 237504 h 551177"/>
                  <a:gd name="connsiteX2" fmla="*/ 270349 w 517349"/>
                  <a:gd name="connsiteY2" fmla="*/ 1535 h 551177"/>
                  <a:gd name="connsiteX3" fmla="*/ 266033 w 517349"/>
                  <a:gd name="connsiteY3" fmla="*/ 97 h 551177"/>
                  <a:gd name="connsiteX4" fmla="*/ 138936 w 517349"/>
                  <a:gd name="connsiteY4" fmla="*/ 121438 h 551177"/>
                  <a:gd name="connsiteX5" fmla="*/ 138936 w 517349"/>
                  <a:gd name="connsiteY5" fmla="*/ 121438 h 551177"/>
                  <a:gd name="connsiteX6" fmla="*/ 27187 w 517349"/>
                  <a:gd name="connsiteY6" fmla="*/ 260525 h 551177"/>
                  <a:gd name="connsiteX7" fmla="*/ 2247 w 517349"/>
                  <a:gd name="connsiteY7" fmla="*/ 365081 h 551177"/>
                  <a:gd name="connsiteX8" fmla="*/ 34381 w 517349"/>
                  <a:gd name="connsiteY8" fmla="*/ 551170 h 551177"/>
                  <a:gd name="connsiteX9" fmla="*/ 210878 w 517349"/>
                  <a:gd name="connsiteY9" fmla="*/ 426471 h 551177"/>
                  <a:gd name="connsiteX10" fmla="*/ 393130 w 517349"/>
                  <a:gd name="connsiteY10" fmla="*/ 313762 h 551177"/>
                  <a:gd name="connsiteX11" fmla="*/ 393130 w 517349"/>
                  <a:gd name="connsiteY11" fmla="*/ 313762 h 551177"/>
                  <a:gd name="connsiteX12" fmla="*/ 517349 w 517349"/>
                  <a:gd name="connsiteY12" fmla="*/ 250454 h 551177"/>
                  <a:gd name="connsiteX13" fmla="*/ 416151 w 517349"/>
                  <a:gd name="connsiteY13" fmla="*/ 131030 h 55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349" h="551177">
                    <a:moveTo>
                      <a:pt x="416151" y="131030"/>
                    </a:moveTo>
                    <a:cubicBezTo>
                      <a:pt x="397446" y="165083"/>
                      <a:pt x="356200" y="255250"/>
                      <a:pt x="352363" y="237504"/>
                    </a:cubicBezTo>
                    <a:cubicBezTo>
                      <a:pt x="350445" y="229830"/>
                      <a:pt x="295289" y="71559"/>
                      <a:pt x="270349" y="1535"/>
                    </a:cubicBezTo>
                    <a:cubicBezTo>
                      <a:pt x="268911" y="1056"/>
                      <a:pt x="266513" y="-383"/>
                      <a:pt x="266033" y="97"/>
                    </a:cubicBezTo>
                    <a:cubicBezTo>
                      <a:pt x="222388" y="39425"/>
                      <a:pt x="138936" y="121438"/>
                      <a:pt x="138936" y="121438"/>
                    </a:cubicBezTo>
                    <a:lnTo>
                      <a:pt x="138936" y="121438"/>
                    </a:lnTo>
                    <a:cubicBezTo>
                      <a:pt x="95292" y="162685"/>
                      <a:pt x="56923" y="208248"/>
                      <a:pt x="27187" y="260525"/>
                    </a:cubicBezTo>
                    <a:cubicBezTo>
                      <a:pt x="9441" y="292180"/>
                      <a:pt x="-5906" y="324793"/>
                      <a:pt x="2247" y="365081"/>
                    </a:cubicBezTo>
                    <a:cubicBezTo>
                      <a:pt x="15196" y="426471"/>
                      <a:pt x="23830" y="488820"/>
                      <a:pt x="34381" y="551170"/>
                    </a:cubicBezTo>
                    <a:cubicBezTo>
                      <a:pt x="40136" y="552129"/>
                      <a:pt x="154763" y="464360"/>
                      <a:pt x="210878" y="426471"/>
                    </a:cubicBezTo>
                    <a:cubicBezTo>
                      <a:pt x="270349" y="386183"/>
                      <a:pt x="332699" y="351652"/>
                      <a:pt x="393130" y="313762"/>
                    </a:cubicBezTo>
                    <a:cubicBezTo>
                      <a:pt x="393130" y="313762"/>
                      <a:pt x="393130" y="313762"/>
                      <a:pt x="393130" y="313762"/>
                    </a:cubicBezTo>
                    <a:cubicBezTo>
                      <a:pt x="434376" y="292659"/>
                      <a:pt x="475623" y="271556"/>
                      <a:pt x="517349" y="250454"/>
                    </a:cubicBezTo>
                    <a:cubicBezTo>
                      <a:pt x="486174" y="208248"/>
                      <a:pt x="449724" y="170838"/>
                      <a:pt x="416151" y="131030"/>
                    </a:cubicBezTo>
                    <a:close/>
                  </a:path>
                </a:pathLst>
              </a:custGeom>
              <a:solidFill>
                <a:schemeClr val="accent2">
                  <a:lumMod val="50000"/>
                </a:schemeClr>
              </a:solidFill>
              <a:ln w="4795" cap="flat">
                <a:noFill/>
                <a:prstDash val="solid"/>
                <a:miter/>
              </a:ln>
            </p:spPr>
            <p:txBody>
              <a:bodyPr rtlCol="0" anchor="ctr"/>
              <a:lstStyle/>
              <a:p>
                <a:endParaRPr lang="en-US" dirty="0"/>
              </a:p>
            </p:txBody>
          </p:sp>
        </p:grpSp>
      </p:grpSp>
      <p:grpSp>
        <p:nvGrpSpPr>
          <p:cNvPr id="134" name="Group 133">
            <a:extLst>
              <a:ext uri="{FF2B5EF4-FFF2-40B4-BE49-F238E27FC236}">
                <a16:creationId xmlns:a16="http://schemas.microsoft.com/office/drawing/2014/main" id="{01F25762-6C86-4643-BE2B-3A4BA7B33E3A}"/>
              </a:ext>
            </a:extLst>
          </p:cNvPr>
          <p:cNvGrpSpPr/>
          <p:nvPr/>
        </p:nvGrpSpPr>
        <p:grpSpPr>
          <a:xfrm>
            <a:off x="6502757" y="1750885"/>
            <a:ext cx="1579169" cy="1635670"/>
            <a:chOff x="6563619" y="1067070"/>
            <a:chExt cx="1784092" cy="1847925"/>
          </a:xfrm>
        </p:grpSpPr>
        <p:sp>
          <p:nvSpPr>
            <p:cNvPr id="135" name="Freeform: Shape 134">
              <a:extLst>
                <a:ext uri="{FF2B5EF4-FFF2-40B4-BE49-F238E27FC236}">
                  <a16:creationId xmlns:a16="http://schemas.microsoft.com/office/drawing/2014/main" id="{EE01D000-6819-45C4-8A0F-C7C8157BC4E3}"/>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39F2E201-E86C-4081-94B6-CF17429E3E1F}"/>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DF2268A-E92E-43A2-B01A-EC3D6C400878}"/>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985B3A24-C6F1-4E29-B581-CC7A397DF16B}"/>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grpSp>
        <p:nvGrpSpPr>
          <p:cNvPr id="139" name="Group 138">
            <a:extLst>
              <a:ext uri="{FF2B5EF4-FFF2-40B4-BE49-F238E27FC236}">
                <a16:creationId xmlns:a16="http://schemas.microsoft.com/office/drawing/2014/main" id="{C14C7C76-8649-49EF-8E10-A2C8FC168E8C}"/>
              </a:ext>
            </a:extLst>
          </p:cNvPr>
          <p:cNvGrpSpPr/>
          <p:nvPr/>
        </p:nvGrpSpPr>
        <p:grpSpPr>
          <a:xfrm>
            <a:off x="7946663" y="3655474"/>
            <a:ext cx="1571701" cy="1274220"/>
            <a:chOff x="8213001" y="3218811"/>
            <a:chExt cx="1775655" cy="1439571"/>
          </a:xfrm>
        </p:grpSpPr>
        <p:sp>
          <p:nvSpPr>
            <p:cNvPr id="140" name="Freeform: Shape 139">
              <a:extLst>
                <a:ext uri="{FF2B5EF4-FFF2-40B4-BE49-F238E27FC236}">
                  <a16:creationId xmlns:a16="http://schemas.microsoft.com/office/drawing/2014/main" id="{60F92CD4-7127-4E50-8A94-E00F358DA139}"/>
                </a:ext>
              </a:extLst>
            </p:cNvPr>
            <p:cNvSpPr/>
            <p:nvPr/>
          </p:nvSpPr>
          <p:spPr>
            <a:xfrm>
              <a:off x="8670942" y="3273142"/>
              <a:ext cx="1128485" cy="806800"/>
            </a:xfrm>
            <a:custGeom>
              <a:avLst/>
              <a:gdLst>
                <a:gd name="connsiteX0" fmla="*/ 1019741 w 1128485"/>
                <a:gd name="connsiteY0" fmla="*/ 736806 h 806800"/>
                <a:gd name="connsiteX1" fmla="*/ 817345 w 1128485"/>
                <a:gd name="connsiteY1" fmla="*/ 792921 h 806800"/>
                <a:gd name="connsiteX2" fmla="*/ 761710 w 1128485"/>
                <a:gd name="connsiteY2" fmla="*/ 784767 h 806800"/>
                <a:gd name="connsiteX3" fmla="*/ 424064 w 1128485"/>
                <a:gd name="connsiteY3" fmla="*/ 702754 h 806800"/>
                <a:gd name="connsiteX4" fmla="*/ 385215 w 1128485"/>
                <a:gd name="connsiteY4" fmla="*/ 703233 h 806800"/>
                <a:gd name="connsiteX5" fmla="*/ 302723 w 1128485"/>
                <a:gd name="connsiteY5" fmla="*/ 732010 h 806800"/>
                <a:gd name="connsiteX6" fmla="*/ 289773 w 1128485"/>
                <a:gd name="connsiteY6" fmla="*/ 766542 h 806800"/>
                <a:gd name="connsiteX7" fmla="*/ 213515 w 1128485"/>
                <a:gd name="connsiteY7" fmla="*/ 753113 h 806800"/>
                <a:gd name="connsiteX8" fmla="*/ 63876 w 1128485"/>
                <a:gd name="connsiteY8" fmla="*/ 710427 h 806800"/>
                <a:gd name="connsiteX9" fmla="*/ 42774 w 1128485"/>
                <a:gd name="connsiteY9" fmla="*/ 710427 h 806800"/>
                <a:gd name="connsiteX10" fmla="*/ 5364 w 1128485"/>
                <a:gd name="connsiteY10" fmla="*/ 695080 h 806800"/>
                <a:gd name="connsiteX11" fmla="*/ 18313 w 1128485"/>
                <a:gd name="connsiteY11" fmla="*/ 646639 h 806800"/>
                <a:gd name="connsiteX12" fmla="*/ 75387 w 1128485"/>
                <a:gd name="connsiteY12" fmla="*/ 574698 h 806800"/>
                <a:gd name="connsiteX13" fmla="*/ 160758 w 1128485"/>
                <a:gd name="connsiteY13" fmla="*/ 454315 h 806800"/>
                <a:gd name="connsiteX14" fmla="*/ 174667 w 1128485"/>
                <a:gd name="connsiteY14" fmla="*/ 443764 h 806800"/>
                <a:gd name="connsiteX15" fmla="*/ 206800 w 1128485"/>
                <a:gd name="connsiteY15" fmla="*/ 461989 h 806800"/>
                <a:gd name="connsiteX16" fmla="*/ 298885 w 1128485"/>
                <a:gd name="connsiteY16" fmla="*/ 430335 h 806800"/>
                <a:gd name="connsiteX17" fmla="*/ 318070 w 1128485"/>
                <a:gd name="connsiteY17" fmla="*/ 405395 h 806800"/>
                <a:gd name="connsiteX18" fmla="*/ 473944 w 1128485"/>
                <a:gd name="connsiteY18" fmla="*/ 164630 h 806800"/>
                <a:gd name="connsiteX19" fmla="*/ 537253 w 1128485"/>
                <a:gd name="connsiteY19" fmla="*/ 123863 h 806800"/>
                <a:gd name="connsiteX20" fmla="*/ 565550 w 1128485"/>
                <a:gd name="connsiteY20" fmla="*/ 87413 h 806800"/>
                <a:gd name="connsiteX21" fmla="*/ 746842 w 1128485"/>
                <a:gd name="connsiteY21" fmla="*/ 2522 h 806800"/>
                <a:gd name="connsiteX22" fmla="*/ 726699 w 1128485"/>
                <a:gd name="connsiteY22" fmla="*/ 23624 h 806800"/>
                <a:gd name="connsiteX23" fmla="*/ 616388 w 1128485"/>
                <a:gd name="connsiteY23" fmla="*/ 117149 h 806800"/>
                <a:gd name="connsiteX24" fmla="*/ 741567 w 1128485"/>
                <a:gd name="connsiteY24" fmla="*/ 91250 h 806800"/>
                <a:gd name="connsiteX25" fmla="*/ 889287 w 1128485"/>
                <a:gd name="connsiteY25" fmla="*/ 109475 h 806800"/>
                <a:gd name="connsiteX26" fmla="*/ 971780 w 1128485"/>
                <a:gd name="connsiteY26" fmla="*/ 209714 h 806800"/>
                <a:gd name="connsiteX27" fmla="*/ 960269 w 1128485"/>
                <a:gd name="connsiteY27" fmla="*/ 250481 h 806800"/>
                <a:gd name="connsiteX28" fmla="*/ 943962 w 1128485"/>
                <a:gd name="connsiteY28" fmla="*/ 302279 h 806800"/>
                <a:gd name="connsiteX29" fmla="*/ 1059549 w 1128485"/>
                <a:gd name="connsiteY29" fmla="*/ 433212 h 806800"/>
                <a:gd name="connsiteX30" fmla="*/ 1113265 w 1128485"/>
                <a:gd name="connsiteY30" fmla="*/ 452876 h 806800"/>
                <a:gd name="connsiteX31" fmla="*/ 1122858 w 1128485"/>
                <a:gd name="connsiteY31" fmla="*/ 479735 h 806800"/>
                <a:gd name="connsiteX32" fmla="*/ 858112 w 1128485"/>
                <a:gd name="connsiteY32" fmla="*/ 726255 h 806800"/>
                <a:gd name="connsiteX33" fmla="*/ 994321 w 1128485"/>
                <a:gd name="connsiteY33" fmla="*/ 730571 h 806800"/>
                <a:gd name="connsiteX34" fmla="*/ 1019741 w 1128485"/>
                <a:gd name="connsiteY34" fmla="*/ 736806 h 8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28485" h="806800">
                  <a:moveTo>
                    <a:pt x="1019741" y="736806"/>
                  </a:moveTo>
                  <a:cubicBezTo>
                    <a:pt x="979933" y="798196"/>
                    <a:pt x="883531" y="825534"/>
                    <a:pt x="817345" y="792921"/>
                  </a:cubicBezTo>
                  <a:cubicBezTo>
                    <a:pt x="799120" y="783808"/>
                    <a:pt x="782334" y="782369"/>
                    <a:pt x="761710" y="784767"/>
                  </a:cubicBezTo>
                  <a:cubicBezTo>
                    <a:pt x="640369" y="796757"/>
                    <a:pt x="521425" y="791482"/>
                    <a:pt x="424064" y="702754"/>
                  </a:cubicBezTo>
                  <a:cubicBezTo>
                    <a:pt x="409676" y="689804"/>
                    <a:pt x="397206" y="698917"/>
                    <a:pt x="385215" y="703233"/>
                  </a:cubicBezTo>
                  <a:cubicBezTo>
                    <a:pt x="357398" y="712825"/>
                    <a:pt x="331020" y="724336"/>
                    <a:pt x="302723" y="732010"/>
                  </a:cubicBezTo>
                  <a:cubicBezTo>
                    <a:pt x="283538" y="737286"/>
                    <a:pt x="285457" y="752154"/>
                    <a:pt x="289773" y="766542"/>
                  </a:cubicBezTo>
                  <a:cubicBezTo>
                    <a:pt x="262915" y="772297"/>
                    <a:pt x="238455" y="759828"/>
                    <a:pt x="213515" y="753113"/>
                  </a:cubicBezTo>
                  <a:cubicBezTo>
                    <a:pt x="163635" y="739684"/>
                    <a:pt x="113276" y="727214"/>
                    <a:pt x="63876" y="710427"/>
                  </a:cubicBezTo>
                  <a:cubicBezTo>
                    <a:pt x="56682" y="708029"/>
                    <a:pt x="49968" y="708509"/>
                    <a:pt x="42774" y="710427"/>
                  </a:cubicBezTo>
                  <a:cubicBezTo>
                    <a:pt x="27905" y="711387"/>
                    <a:pt x="15915" y="704672"/>
                    <a:pt x="5364" y="695080"/>
                  </a:cubicBezTo>
                  <a:cubicBezTo>
                    <a:pt x="-7586" y="674457"/>
                    <a:pt x="5364" y="660548"/>
                    <a:pt x="18313" y="646639"/>
                  </a:cubicBezTo>
                  <a:cubicBezTo>
                    <a:pt x="44692" y="628414"/>
                    <a:pt x="57162" y="599158"/>
                    <a:pt x="75387" y="574698"/>
                  </a:cubicBezTo>
                  <a:cubicBezTo>
                    <a:pt x="104643" y="534890"/>
                    <a:pt x="131981" y="494123"/>
                    <a:pt x="160758" y="454315"/>
                  </a:cubicBezTo>
                  <a:cubicBezTo>
                    <a:pt x="164115" y="449519"/>
                    <a:pt x="166033" y="442325"/>
                    <a:pt x="174667" y="443764"/>
                  </a:cubicBezTo>
                  <a:cubicBezTo>
                    <a:pt x="178024" y="462948"/>
                    <a:pt x="186177" y="470622"/>
                    <a:pt x="206800" y="461989"/>
                  </a:cubicBezTo>
                  <a:cubicBezTo>
                    <a:pt x="237016" y="449999"/>
                    <a:pt x="268191" y="440886"/>
                    <a:pt x="298885" y="430335"/>
                  </a:cubicBezTo>
                  <a:cubicBezTo>
                    <a:pt x="310396" y="426498"/>
                    <a:pt x="317111" y="417865"/>
                    <a:pt x="318070" y="405395"/>
                  </a:cubicBezTo>
                  <a:cubicBezTo>
                    <a:pt x="329101" y="298921"/>
                    <a:pt x="394328" y="226980"/>
                    <a:pt x="473944" y="164630"/>
                  </a:cubicBezTo>
                  <a:cubicBezTo>
                    <a:pt x="493608" y="149283"/>
                    <a:pt x="515670" y="136333"/>
                    <a:pt x="537253" y="123863"/>
                  </a:cubicBezTo>
                  <a:cubicBezTo>
                    <a:pt x="552120" y="115230"/>
                    <a:pt x="557875" y="101322"/>
                    <a:pt x="565550" y="87413"/>
                  </a:cubicBezTo>
                  <a:cubicBezTo>
                    <a:pt x="603919" y="21706"/>
                    <a:pt x="670584" y="-9469"/>
                    <a:pt x="746842" y="2522"/>
                  </a:cubicBezTo>
                  <a:cubicBezTo>
                    <a:pt x="746363" y="15471"/>
                    <a:pt x="735332" y="18828"/>
                    <a:pt x="726699" y="23624"/>
                  </a:cubicBezTo>
                  <a:cubicBezTo>
                    <a:pt x="670105" y="57677"/>
                    <a:pt x="641807" y="81178"/>
                    <a:pt x="616388" y="117149"/>
                  </a:cubicBezTo>
                  <a:cubicBezTo>
                    <a:pt x="659074" y="106597"/>
                    <a:pt x="699361" y="96046"/>
                    <a:pt x="741567" y="91250"/>
                  </a:cubicBezTo>
                  <a:cubicBezTo>
                    <a:pt x="792405" y="85494"/>
                    <a:pt x="842285" y="87413"/>
                    <a:pt x="889287" y="109475"/>
                  </a:cubicBezTo>
                  <a:cubicBezTo>
                    <a:pt x="932452" y="129619"/>
                    <a:pt x="959790" y="163671"/>
                    <a:pt x="971780" y="209714"/>
                  </a:cubicBezTo>
                  <a:cubicBezTo>
                    <a:pt x="976097" y="225541"/>
                    <a:pt x="974178" y="239450"/>
                    <a:pt x="960269" y="250481"/>
                  </a:cubicBezTo>
                  <a:cubicBezTo>
                    <a:pt x="943003" y="263910"/>
                    <a:pt x="940126" y="281655"/>
                    <a:pt x="943962" y="302279"/>
                  </a:cubicBezTo>
                  <a:cubicBezTo>
                    <a:pt x="956433" y="368945"/>
                    <a:pt x="1001996" y="406354"/>
                    <a:pt x="1059549" y="433212"/>
                  </a:cubicBezTo>
                  <a:cubicBezTo>
                    <a:pt x="1076815" y="441366"/>
                    <a:pt x="1095040" y="447121"/>
                    <a:pt x="1113265" y="452876"/>
                  </a:cubicBezTo>
                  <a:cubicBezTo>
                    <a:pt x="1127654" y="457673"/>
                    <a:pt x="1133889" y="466785"/>
                    <a:pt x="1122858" y="479735"/>
                  </a:cubicBezTo>
                  <a:cubicBezTo>
                    <a:pt x="1045640" y="573259"/>
                    <a:pt x="974178" y="673498"/>
                    <a:pt x="858112" y="726255"/>
                  </a:cubicBezTo>
                  <a:cubicBezTo>
                    <a:pt x="903675" y="734408"/>
                    <a:pt x="949239" y="732010"/>
                    <a:pt x="994321" y="730571"/>
                  </a:cubicBezTo>
                  <a:cubicBezTo>
                    <a:pt x="1003434" y="730571"/>
                    <a:pt x="1013506" y="725295"/>
                    <a:pt x="1019741" y="736806"/>
                  </a:cubicBezTo>
                  <a:close/>
                </a:path>
              </a:pathLst>
            </a:custGeom>
            <a:solidFill>
              <a:srgbClr val="F0C8A4"/>
            </a:solidFill>
            <a:ln w="479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F05A3C5-F753-451F-A2D8-9AF367708143}"/>
                </a:ext>
              </a:extLst>
            </p:cNvPr>
            <p:cNvSpPr/>
            <p:nvPr/>
          </p:nvSpPr>
          <p:spPr>
            <a:xfrm>
              <a:off x="9265268" y="3218811"/>
              <a:ext cx="723388" cy="795086"/>
            </a:xfrm>
            <a:custGeom>
              <a:avLst/>
              <a:gdLst>
                <a:gd name="connsiteX0" fmla="*/ 425415 w 723388"/>
                <a:gd name="connsiteY0" fmla="*/ 791137 h 795086"/>
                <a:gd name="connsiteX1" fmla="*/ 260428 w 723388"/>
                <a:gd name="connsiteY1" fmla="*/ 790178 h 795086"/>
                <a:gd name="connsiteX2" fmla="*/ 238846 w 723388"/>
                <a:gd name="connsiteY2" fmla="*/ 784423 h 795086"/>
                <a:gd name="connsiteX3" fmla="*/ 529490 w 723388"/>
                <a:gd name="connsiteY3" fmla="*/ 522555 h 795086"/>
                <a:gd name="connsiteX4" fmla="*/ 509347 w 723388"/>
                <a:gd name="connsiteY4" fmla="*/ 513443 h 795086"/>
                <a:gd name="connsiteX5" fmla="*/ 388005 w 723388"/>
                <a:gd name="connsiteY5" fmla="*/ 447736 h 795086"/>
                <a:gd name="connsiteX6" fmla="*/ 339085 w 723388"/>
                <a:gd name="connsiteY6" fmla="*/ 338864 h 795086"/>
                <a:gd name="connsiteX7" fmla="*/ 360667 w 723388"/>
                <a:gd name="connsiteY7" fmla="*/ 298577 h 795086"/>
                <a:gd name="connsiteX8" fmla="*/ 370739 w 723388"/>
                <a:gd name="connsiteY8" fmla="*/ 269321 h 795086"/>
                <a:gd name="connsiteX9" fmla="*/ 216304 w 723388"/>
                <a:gd name="connsiteY9" fmla="*/ 152296 h 795086"/>
                <a:gd name="connsiteX10" fmla="*/ 16306 w 723388"/>
                <a:gd name="connsiteY10" fmla="*/ 182991 h 795086"/>
                <a:gd name="connsiteX11" fmla="*/ 0 w 723388"/>
                <a:gd name="connsiteY11" fmla="*/ 187307 h 795086"/>
                <a:gd name="connsiteX12" fmla="*/ 53237 w 723388"/>
                <a:gd name="connsiteY12" fmla="*/ 124958 h 795086"/>
                <a:gd name="connsiteX13" fmla="*/ 151557 w 723388"/>
                <a:gd name="connsiteY13" fmla="*/ 57333 h 795086"/>
                <a:gd name="connsiteX14" fmla="*/ 275296 w 723388"/>
                <a:gd name="connsiteY14" fmla="*/ 14168 h 795086"/>
                <a:gd name="connsiteX15" fmla="*/ 590401 w 723388"/>
                <a:gd name="connsiteY15" fmla="*/ 101457 h 795086"/>
                <a:gd name="connsiteX16" fmla="*/ 718936 w 723388"/>
                <a:gd name="connsiteY16" fmla="*/ 477952 h 795086"/>
                <a:gd name="connsiteX17" fmla="*/ 718936 w 723388"/>
                <a:gd name="connsiteY17" fmla="*/ 503851 h 795086"/>
                <a:gd name="connsiteX18" fmla="*/ 601432 w 723388"/>
                <a:gd name="connsiteY18" fmla="*/ 736941 h 795086"/>
                <a:gd name="connsiteX19" fmla="*/ 447477 w 723388"/>
                <a:gd name="connsiteY19" fmla="*/ 785862 h 795086"/>
                <a:gd name="connsiteX20" fmla="*/ 425415 w 723388"/>
                <a:gd name="connsiteY20" fmla="*/ 791137 h 79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3388" h="795086">
                  <a:moveTo>
                    <a:pt x="425415" y="791137"/>
                  </a:moveTo>
                  <a:cubicBezTo>
                    <a:pt x="370259" y="794015"/>
                    <a:pt x="315584" y="798811"/>
                    <a:pt x="260428" y="790178"/>
                  </a:cubicBezTo>
                  <a:cubicBezTo>
                    <a:pt x="253714" y="789219"/>
                    <a:pt x="247000" y="788260"/>
                    <a:pt x="238846" y="784423"/>
                  </a:cubicBezTo>
                  <a:cubicBezTo>
                    <a:pt x="369301" y="733584"/>
                    <a:pt x="443640" y="622315"/>
                    <a:pt x="529490" y="522555"/>
                  </a:cubicBezTo>
                  <a:cubicBezTo>
                    <a:pt x="525654" y="513922"/>
                    <a:pt x="516061" y="515361"/>
                    <a:pt x="509347" y="513443"/>
                  </a:cubicBezTo>
                  <a:cubicBezTo>
                    <a:pt x="464263" y="499534"/>
                    <a:pt x="422537" y="479390"/>
                    <a:pt x="388005" y="447736"/>
                  </a:cubicBezTo>
                  <a:cubicBezTo>
                    <a:pt x="356830" y="419439"/>
                    <a:pt x="341962" y="381070"/>
                    <a:pt x="339085" y="338864"/>
                  </a:cubicBezTo>
                  <a:cubicBezTo>
                    <a:pt x="338126" y="322078"/>
                    <a:pt x="344840" y="306730"/>
                    <a:pt x="360667" y="298577"/>
                  </a:cubicBezTo>
                  <a:cubicBezTo>
                    <a:pt x="375056" y="291383"/>
                    <a:pt x="374097" y="281791"/>
                    <a:pt x="370739" y="269321"/>
                  </a:cubicBezTo>
                  <a:cubicBezTo>
                    <a:pt x="352514" y="198818"/>
                    <a:pt x="297359" y="157092"/>
                    <a:pt x="216304" y="152296"/>
                  </a:cubicBezTo>
                  <a:cubicBezTo>
                    <a:pt x="147240" y="148459"/>
                    <a:pt x="81054" y="161888"/>
                    <a:pt x="16306" y="182991"/>
                  </a:cubicBezTo>
                  <a:cubicBezTo>
                    <a:pt x="12949" y="183950"/>
                    <a:pt x="9112" y="184909"/>
                    <a:pt x="0" y="187307"/>
                  </a:cubicBezTo>
                  <a:cubicBezTo>
                    <a:pt x="16786" y="160929"/>
                    <a:pt x="34532" y="142703"/>
                    <a:pt x="53237" y="124958"/>
                  </a:cubicBezTo>
                  <a:cubicBezTo>
                    <a:pt x="82972" y="97620"/>
                    <a:pt x="118464" y="78915"/>
                    <a:pt x="151557" y="57333"/>
                  </a:cubicBezTo>
                  <a:cubicBezTo>
                    <a:pt x="192324" y="42465"/>
                    <a:pt x="233091" y="26638"/>
                    <a:pt x="275296" y="14168"/>
                  </a:cubicBezTo>
                  <a:cubicBezTo>
                    <a:pt x="399516" y="-22762"/>
                    <a:pt x="501673" y="14647"/>
                    <a:pt x="590401" y="101457"/>
                  </a:cubicBezTo>
                  <a:cubicBezTo>
                    <a:pt x="696875" y="205053"/>
                    <a:pt x="733325" y="333109"/>
                    <a:pt x="718936" y="477952"/>
                  </a:cubicBezTo>
                  <a:cubicBezTo>
                    <a:pt x="717978" y="486584"/>
                    <a:pt x="717498" y="495218"/>
                    <a:pt x="718936" y="503851"/>
                  </a:cubicBezTo>
                  <a:cubicBezTo>
                    <a:pt x="736682" y="615120"/>
                    <a:pt x="702150" y="684184"/>
                    <a:pt x="601432" y="736941"/>
                  </a:cubicBezTo>
                  <a:cubicBezTo>
                    <a:pt x="552991" y="762361"/>
                    <a:pt x="501673" y="778188"/>
                    <a:pt x="447477" y="785862"/>
                  </a:cubicBezTo>
                  <a:cubicBezTo>
                    <a:pt x="440762" y="786821"/>
                    <a:pt x="433088" y="789219"/>
                    <a:pt x="425415" y="791137"/>
                  </a:cubicBezTo>
                  <a:close/>
                </a:path>
              </a:pathLst>
            </a:custGeom>
            <a:solidFill>
              <a:srgbClr val="262421"/>
            </a:solidFill>
            <a:ln w="479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BBBDE58-DA79-4503-847A-2C7ECD9C97E3}"/>
                </a:ext>
              </a:extLst>
            </p:cNvPr>
            <p:cNvSpPr/>
            <p:nvPr/>
          </p:nvSpPr>
          <p:spPr>
            <a:xfrm>
              <a:off x="8213001" y="3379690"/>
              <a:ext cx="594717" cy="583736"/>
            </a:xfrm>
            <a:custGeom>
              <a:avLst/>
              <a:gdLst>
                <a:gd name="connsiteX0" fmla="*/ 312227 w 594717"/>
                <a:gd name="connsiteY0" fmla="*/ 583736 h 583736"/>
                <a:gd name="connsiteX1" fmla="*/ 66666 w 594717"/>
                <a:gd name="connsiteY1" fmla="*/ 124268 h 583736"/>
                <a:gd name="connsiteX2" fmla="*/ 0 w 594717"/>
                <a:gd name="connsiteY2" fmla="*/ 28826 h 583736"/>
                <a:gd name="connsiteX3" fmla="*/ 249877 w 594717"/>
                <a:gd name="connsiteY3" fmla="*/ 1968 h 583736"/>
                <a:gd name="connsiteX4" fmla="*/ 373137 w 594717"/>
                <a:gd name="connsiteY4" fmla="*/ 44174 h 583736"/>
                <a:gd name="connsiteX5" fmla="*/ 559226 w 594717"/>
                <a:gd name="connsiteY5" fmla="*/ 244651 h 583736"/>
                <a:gd name="connsiteX6" fmla="*/ 594718 w 594717"/>
                <a:gd name="connsiteY6" fmla="*/ 295969 h 583736"/>
                <a:gd name="connsiteX7" fmla="*/ 588962 w 594717"/>
                <a:gd name="connsiteY7" fmla="*/ 299326 h 583736"/>
                <a:gd name="connsiteX8" fmla="*/ 474335 w 594717"/>
                <a:gd name="connsiteY8" fmla="*/ 315154 h 583736"/>
                <a:gd name="connsiteX9" fmla="*/ 351555 w 594717"/>
                <a:gd name="connsiteY9" fmla="*/ 355441 h 583736"/>
                <a:gd name="connsiteX10" fmla="*/ 502153 w 594717"/>
                <a:gd name="connsiteY10" fmla="*/ 433138 h 583736"/>
                <a:gd name="connsiteX11" fmla="*/ 516541 w 594717"/>
                <a:gd name="connsiteY11" fmla="*/ 472946 h 583736"/>
                <a:gd name="connsiteX12" fmla="*/ 492560 w 594717"/>
                <a:gd name="connsiteY12" fmla="*/ 516591 h 583736"/>
                <a:gd name="connsiteX13" fmla="*/ 312227 w 594717"/>
                <a:gd name="connsiteY13" fmla="*/ 583736 h 5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17" h="583736">
                  <a:moveTo>
                    <a:pt x="312227" y="583736"/>
                  </a:moveTo>
                  <a:cubicBezTo>
                    <a:pt x="246040" y="422107"/>
                    <a:pt x="162588" y="269591"/>
                    <a:pt x="66666" y="124268"/>
                  </a:cubicBezTo>
                  <a:cubicBezTo>
                    <a:pt x="45084" y="91655"/>
                    <a:pt x="22062" y="60480"/>
                    <a:pt x="0" y="28826"/>
                  </a:cubicBezTo>
                  <a:cubicBezTo>
                    <a:pt x="46043" y="26428"/>
                    <a:pt x="214386" y="9162"/>
                    <a:pt x="249877" y="1968"/>
                  </a:cubicBezTo>
                  <a:cubicBezTo>
                    <a:pt x="297838" y="-7145"/>
                    <a:pt x="337166" y="16836"/>
                    <a:pt x="373137" y="44174"/>
                  </a:cubicBezTo>
                  <a:cubicBezTo>
                    <a:pt x="446997" y="99808"/>
                    <a:pt x="504551" y="170791"/>
                    <a:pt x="559226" y="244651"/>
                  </a:cubicBezTo>
                  <a:cubicBezTo>
                    <a:pt x="571696" y="261437"/>
                    <a:pt x="587524" y="275346"/>
                    <a:pt x="594718" y="295969"/>
                  </a:cubicBezTo>
                  <a:cubicBezTo>
                    <a:pt x="593279" y="298368"/>
                    <a:pt x="591360" y="300286"/>
                    <a:pt x="588962" y="299326"/>
                  </a:cubicBezTo>
                  <a:cubicBezTo>
                    <a:pt x="548675" y="288775"/>
                    <a:pt x="511745" y="304123"/>
                    <a:pt x="474335" y="315154"/>
                  </a:cubicBezTo>
                  <a:cubicBezTo>
                    <a:pt x="438844" y="325226"/>
                    <a:pt x="355871" y="347288"/>
                    <a:pt x="351555" y="355441"/>
                  </a:cubicBezTo>
                  <a:cubicBezTo>
                    <a:pt x="371219" y="368870"/>
                    <a:pt x="473376" y="416831"/>
                    <a:pt x="502153" y="433138"/>
                  </a:cubicBezTo>
                  <a:cubicBezTo>
                    <a:pt x="518459" y="442251"/>
                    <a:pt x="524695" y="454721"/>
                    <a:pt x="516541" y="472946"/>
                  </a:cubicBezTo>
                  <a:cubicBezTo>
                    <a:pt x="509826" y="488293"/>
                    <a:pt x="504551" y="504120"/>
                    <a:pt x="492560" y="516591"/>
                  </a:cubicBezTo>
                  <a:cubicBezTo>
                    <a:pt x="456110" y="532897"/>
                    <a:pt x="335248" y="575103"/>
                    <a:pt x="312227" y="583736"/>
                  </a:cubicBezTo>
                  <a:close/>
                </a:path>
              </a:pathLst>
            </a:custGeom>
            <a:solidFill>
              <a:schemeClr val="accent4">
                <a:lumMod val="50000"/>
              </a:schemeClr>
            </a:solidFill>
            <a:ln w="479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6FA67047-9D3D-4C4D-B1DF-4EF8D2098DBC}"/>
                </a:ext>
              </a:extLst>
            </p:cNvPr>
            <p:cNvSpPr/>
            <p:nvPr/>
          </p:nvSpPr>
          <p:spPr>
            <a:xfrm>
              <a:off x="8544412" y="3964571"/>
              <a:ext cx="427054" cy="693811"/>
            </a:xfrm>
            <a:custGeom>
              <a:avLst/>
              <a:gdLst>
                <a:gd name="connsiteX0" fmla="*/ 134291 w 427054"/>
                <a:gd name="connsiteY0" fmla="*/ 294 h 693811"/>
                <a:gd name="connsiteX1" fmla="*/ 167384 w 427054"/>
                <a:gd name="connsiteY1" fmla="*/ 14682 h 693811"/>
                <a:gd name="connsiteX2" fmla="*/ 249398 w 427054"/>
                <a:gd name="connsiteY2" fmla="*/ 50173 h 693811"/>
                <a:gd name="connsiteX3" fmla="*/ 253235 w 427054"/>
                <a:gd name="connsiteY3" fmla="*/ 87103 h 693811"/>
                <a:gd name="connsiteX4" fmla="*/ 193763 w 427054"/>
                <a:gd name="connsiteY4" fmla="*/ 228589 h 693811"/>
                <a:gd name="connsiteX5" fmla="*/ 189446 w 427054"/>
                <a:gd name="connsiteY5" fmla="*/ 244416 h 693811"/>
                <a:gd name="connsiteX6" fmla="*/ 297838 w 427054"/>
                <a:gd name="connsiteY6" fmla="*/ 198373 h 693811"/>
                <a:gd name="connsiteX7" fmla="*/ 344361 w 427054"/>
                <a:gd name="connsiteY7" fmla="*/ 178709 h 693811"/>
                <a:gd name="connsiteX8" fmla="*/ 399996 w 427054"/>
                <a:gd name="connsiteY8" fmla="*/ 138422 h 693811"/>
                <a:gd name="connsiteX9" fmla="*/ 417262 w 427054"/>
                <a:gd name="connsiteY9" fmla="*/ 126911 h 693811"/>
                <a:gd name="connsiteX10" fmla="*/ 425895 w 427054"/>
                <a:gd name="connsiteY10" fmla="*/ 286142 h 693811"/>
                <a:gd name="connsiteX11" fmla="*/ 388005 w 427054"/>
                <a:gd name="connsiteY11" fmla="*/ 518274 h 693811"/>
                <a:gd name="connsiteX12" fmla="*/ 347718 w 427054"/>
                <a:gd name="connsiteY12" fmla="*/ 571990 h 693811"/>
                <a:gd name="connsiteX13" fmla="*/ 165466 w 427054"/>
                <a:gd name="connsiteY13" fmla="*/ 693811 h 693811"/>
                <a:gd name="connsiteX14" fmla="*/ 131893 w 427054"/>
                <a:gd name="connsiteY14" fmla="*/ 512998 h 693811"/>
                <a:gd name="connsiteX15" fmla="*/ 60910 w 427054"/>
                <a:gd name="connsiteY15" fmla="*/ 218996 h 693811"/>
                <a:gd name="connsiteX16" fmla="*/ 0 w 427054"/>
                <a:gd name="connsiteY16" fmla="*/ 43459 h 693811"/>
                <a:gd name="connsiteX17" fmla="*/ 134291 w 427054"/>
                <a:gd name="connsiteY17" fmla="*/ 294 h 69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054" h="693811">
                  <a:moveTo>
                    <a:pt x="134291" y="294"/>
                  </a:moveTo>
                  <a:cubicBezTo>
                    <a:pt x="145322" y="5090"/>
                    <a:pt x="155394" y="12764"/>
                    <a:pt x="167384" y="14682"/>
                  </a:cubicBezTo>
                  <a:cubicBezTo>
                    <a:pt x="198559" y="17560"/>
                    <a:pt x="223499" y="34826"/>
                    <a:pt x="249398" y="50173"/>
                  </a:cubicBezTo>
                  <a:cubicBezTo>
                    <a:pt x="264266" y="58807"/>
                    <a:pt x="258510" y="74154"/>
                    <a:pt x="253235" y="87103"/>
                  </a:cubicBezTo>
                  <a:cubicBezTo>
                    <a:pt x="234050" y="134585"/>
                    <a:pt x="212947" y="181107"/>
                    <a:pt x="193763" y="228589"/>
                  </a:cubicBezTo>
                  <a:cubicBezTo>
                    <a:pt x="191844" y="232905"/>
                    <a:pt x="189446" y="236742"/>
                    <a:pt x="189446" y="244416"/>
                  </a:cubicBezTo>
                  <a:cubicBezTo>
                    <a:pt x="227336" y="230027"/>
                    <a:pt x="262347" y="213241"/>
                    <a:pt x="297838" y="198373"/>
                  </a:cubicBezTo>
                  <a:cubicBezTo>
                    <a:pt x="313186" y="192138"/>
                    <a:pt x="328534" y="183985"/>
                    <a:pt x="344361" y="178709"/>
                  </a:cubicBezTo>
                  <a:cubicBezTo>
                    <a:pt x="366902" y="171035"/>
                    <a:pt x="385128" y="157127"/>
                    <a:pt x="399996" y="138422"/>
                  </a:cubicBezTo>
                  <a:cubicBezTo>
                    <a:pt x="404312" y="133146"/>
                    <a:pt x="406230" y="122595"/>
                    <a:pt x="417262" y="126911"/>
                  </a:cubicBezTo>
                  <a:cubicBezTo>
                    <a:pt x="419180" y="180148"/>
                    <a:pt x="430691" y="232905"/>
                    <a:pt x="425895" y="286142"/>
                  </a:cubicBezTo>
                  <a:cubicBezTo>
                    <a:pt x="418701" y="364319"/>
                    <a:pt x="419180" y="443934"/>
                    <a:pt x="388005" y="518274"/>
                  </a:cubicBezTo>
                  <a:cubicBezTo>
                    <a:pt x="378893" y="539377"/>
                    <a:pt x="366423" y="558082"/>
                    <a:pt x="347718" y="571990"/>
                  </a:cubicBezTo>
                  <a:cubicBezTo>
                    <a:pt x="295440" y="611318"/>
                    <a:pt x="222060" y="660718"/>
                    <a:pt x="165466" y="693811"/>
                  </a:cubicBezTo>
                  <a:cubicBezTo>
                    <a:pt x="156833" y="655443"/>
                    <a:pt x="142924" y="583501"/>
                    <a:pt x="131893" y="512998"/>
                  </a:cubicBezTo>
                  <a:cubicBezTo>
                    <a:pt x="116066" y="412759"/>
                    <a:pt x="89208" y="315878"/>
                    <a:pt x="60910" y="218996"/>
                  </a:cubicBezTo>
                  <a:cubicBezTo>
                    <a:pt x="43644" y="159525"/>
                    <a:pt x="20624" y="101972"/>
                    <a:pt x="0" y="43459"/>
                  </a:cubicBezTo>
                  <a:cubicBezTo>
                    <a:pt x="479" y="40581"/>
                    <a:pt x="128056" y="-4023"/>
                    <a:pt x="134291" y="294"/>
                  </a:cubicBezTo>
                  <a:close/>
                </a:path>
              </a:pathLst>
            </a:custGeom>
            <a:solidFill>
              <a:schemeClr val="accent4">
                <a:lumMod val="50000"/>
              </a:schemeClr>
            </a:solidFill>
            <a:ln w="4795" cap="flat">
              <a:noFill/>
              <a:prstDash val="solid"/>
              <a:miter/>
            </a:ln>
          </p:spPr>
          <p:txBody>
            <a:bodyPr rtlCol="0" anchor="ctr"/>
            <a:lstStyle/>
            <a:p>
              <a:endParaRPr lang="en-US" dirty="0">
                <a:solidFill>
                  <a:srgbClr val="002060"/>
                </a:solidFill>
              </a:endParaRPr>
            </a:p>
          </p:txBody>
        </p:sp>
        <p:sp>
          <p:nvSpPr>
            <p:cNvPr id="144" name="Freeform: Shape 143">
              <a:extLst>
                <a:ext uri="{FF2B5EF4-FFF2-40B4-BE49-F238E27FC236}">
                  <a16:creationId xmlns:a16="http://schemas.microsoft.com/office/drawing/2014/main" id="{D12163C2-4108-4B19-B3E5-FEFFCD46506A}"/>
                </a:ext>
              </a:extLst>
            </p:cNvPr>
            <p:cNvSpPr/>
            <p:nvPr/>
          </p:nvSpPr>
          <p:spPr>
            <a:xfrm>
              <a:off x="8546810" y="3666998"/>
              <a:ext cx="298317" cy="279641"/>
            </a:xfrm>
            <a:custGeom>
              <a:avLst/>
              <a:gdLst>
                <a:gd name="connsiteX0" fmla="*/ 155874 w 298317"/>
                <a:gd name="connsiteY0" fmla="*/ 226405 h 279641"/>
                <a:gd name="connsiteX1" fmla="*/ 128536 w 298317"/>
                <a:gd name="connsiteY1" fmla="*/ 133840 h 279641"/>
                <a:gd name="connsiteX2" fmla="*/ 0 w 298317"/>
                <a:gd name="connsiteY2" fmla="*/ 67654 h 279641"/>
                <a:gd name="connsiteX3" fmla="*/ 10072 w 298317"/>
                <a:gd name="connsiteY3" fmla="*/ 58061 h 279641"/>
                <a:gd name="connsiteX4" fmla="*/ 200478 w 298317"/>
                <a:gd name="connsiteY4" fmla="*/ 2426 h 279641"/>
                <a:gd name="connsiteX5" fmla="*/ 261388 w 298317"/>
                <a:gd name="connsiteY5" fmla="*/ 8182 h 279641"/>
                <a:gd name="connsiteX6" fmla="*/ 298318 w 298317"/>
                <a:gd name="connsiteY6" fmla="*/ 49908 h 279641"/>
                <a:gd name="connsiteX7" fmla="*/ 231172 w 298317"/>
                <a:gd name="connsiteY7" fmla="*/ 147749 h 279641"/>
                <a:gd name="connsiteX8" fmla="*/ 163547 w 298317"/>
                <a:gd name="connsiteY8" fmla="*/ 242712 h 279641"/>
                <a:gd name="connsiteX9" fmla="*/ 132373 w 298317"/>
                <a:gd name="connsiteY9" fmla="*/ 279642 h 279641"/>
                <a:gd name="connsiteX10" fmla="*/ 155874 w 298317"/>
                <a:gd name="connsiteY10" fmla="*/ 226405 h 27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317" h="279641">
                  <a:moveTo>
                    <a:pt x="155874" y="226405"/>
                  </a:moveTo>
                  <a:cubicBezTo>
                    <a:pt x="188487" y="165494"/>
                    <a:pt x="188487" y="165015"/>
                    <a:pt x="128536" y="133840"/>
                  </a:cubicBezTo>
                  <a:cubicBezTo>
                    <a:pt x="85371" y="111298"/>
                    <a:pt x="42206" y="89236"/>
                    <a:pt x="0" y="67654"/>
                  </a:cubicBezTo>
                  <a:cubicBezTo>
                    <a:pt x="0" y="59021"/>
                    <a:pt x="6235" y="59500"/>
                    <a:pt x="10072" y="58061"/>
                  </a:cubicBezTo>
                  <a:cubicBezTo>
                    <a:pt x="73381" y="39357"/>
                    <a:pt x="137169" y="21131"/>
                    <a:pt x="200478" y="2426"/>
                  </a:cubicBezTo>
                  <a:cubicBezTo>
                    <a:pt x="222060" y="-3808"/>
                    <a:pt x="241245" y="3386"/>
                    <a:pt x="261388" y="8182"/>
                  </a:cubicBezTo>
                  <a:cubicBezTo>
                    <a:pt x="276256" y="19693"/>
                    <a:pt x="293522" y="29285"/>
                    <a:pt x="298318" y="49908"/>
                  </a:cubicBezTo>
                  <a:cubicBezTo>
                    <a:pt x="275776" y="82521"/>
                    <a:pt x="253714" y="115135"/>
                    <a:pt x="231172" y="147749"/>
                  </a:cubicBezTo>
                  <a:cubicBezTo>
                    <a:pt x="209110" y="179882"/>
                    <a:pt x="186569" y="211537"/>
                    <a:pt x="163547" y="242712"/>
                  </a:cubicBezTo>
                  <a:cubicBezTo>
                    <a:pt x="159711" y="247987"/>
                    <a:pt x="147240" y="264294"/>
                    <a:pt x="132373" y="279642"/>
                  </a:cubicBezTo>
                  <a:cubicBezTo>
                    <a:pt x="124219" y="266212"/>
                    <a:pt x="151077" y="235038"/>
                    <a:pt x="155874" y="226405"/>
                  </a:cubicBezTo>
                  <a:close/>
                </a:path>
              </a:pathLst>
            </a:custGeom>
            <a:solidFill>
              <a:srgbClr val="FEFEFD"/>
            </a:solidFill>
            <a:ln w="479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22B86EF-3034-4B70-8734-48C662DD334F}"/>
                </a:ext>
              </a:extLst>
            </p:cNvPr>
            <p:cNvSpPr/>
            <p:nvPr/>
          </p:nvSpPr>
          <p:spPr>
            <a:xfrm>
              <a:off x="8711317" y="3973435"/>
              <a:ext cx="252398" cy="245234"/>
            </a:xfrm>
            <a:custGeom>
              <a:avLst/>
              <a:gdLst>
                <a:gd name="connsiteX0" fmla="*/ 249877 w 252398"/>
                <a:gd name="connsiteY0" fmla="*/ 117567 h 245234"/>
                <a:gd name="connsiteX1" fmla="*/ 171700 w 252398"/>
                <a:gd name="connsiteY1" fmla="*/ 179437 h 245234"/>
                <a:gd name="connsiteX2" fmla="*/ 33093 w 252398"/>
                <a:gd name="connsiteY2" fmla="*/ 238429 h 245234"/>
                <a:gd name="connsiteX3" fmla="*/ 7674 w 252398"/>
                <a:gd name="connsiteY3" fmla="*/ 244664 h 245234"/>
                <a:gd name="connsiteX4" fmla="*/ 45083 w 252398"/>
                <a:gd name="connsiteY4" fmla="*/ 154977 h 245234"/>
                <a:gd name="connsiteX5" fmla="*/ 81054 w 252398"/>
                <a:gd name="connsiteY5" fmla="*/ 71524 h 245234"/>
                <a:gd name="connsiteX6" fmla="*/ 68105 w 252398"/>
                <a:gd name="connsiteY6" fmla="*/ 39390 h 245234"/>
                <a:gd name="connsiteX7" fmla="*/ 0 w 252398"/>
                <a:gd name="connsiteY7" fmla="*/ 4858 h 245234"/>
                <a:gd name="connsiteX8" fmla="*/ 22062 w 252398"/>
                <a:gd name="connsiteY8" fmla="*/ 1981 h 245234"/>
                <a:gd name="connsiteX9" fmla="*/ 248438 w 252398"/>
                <a:gd name="connsiteY9" fmla="*/ 65289 h 245234"/>
                <a:gd name="connsiteX10" fmla="*/ 249877 w 252398"/>
                <a:gd name="connsiteY10" fmla="*/ 117567 h 24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398" h="245234">
                  <a:moveTo>
                    <a:pt x="249877" y="117567"/>
                  </a:moveTo>
                  <a:cubicBezTo>
                    <a:pt x="233091" y="149701"/>
                    <a:pt x="204794" y="166487"/>
                    <a:pt x="171700" y="179437"/>
                  </a:cubicBezTo>
                  <a:cubicBezTo>
                    <a:pt x="125178" y="197662"/>
                    <a:pt x="79615" y="218765"/>
                    <a:pt x="33093" y="238429"/>
                  </a:cubicBezTo>
                  <a:cubicBezTo>
                    <a:pt x="25899" y="241307"/>
                    <a:pt x="19664" y="247062"/>
                    <a:pt x="7674" y="244664"/>
                  </a:cubicBezTo>
                  <a:cubicBezTo>
                    <a:pt x="20143" y="214449"/>
                    <a:pt x="32613" y="184713"/>
                    <a:pt x="45083" y="154977"/>
                  </a:cubicBezTo>
                  <a:cubicBezTo>
                    <a:pt x="56594" y="127159"/>
                    <a:pt x="67146" y="98383"/>
                    <a:pt x="81054" y="71524"/>
                  </a:cubicBezTo>
                  <a:cubicBezTo>
                    <a:pt x="90167" y="53779"/>
                    <a:pt x="84411" y="46585"/>
                    <a:pt x="68105" y="39390"/>
                  </a:cubicBezTo>
                  <a:cubicBezTo>
                    <a:pt x="45083" y="28839"/>
                    <a:pt x="22541" y="16369"/>
                    <a:pt x="0" y="4858"/>
                  </a:cubicBezTo>
                  <a:cubicBezTo>
                    <a:pt x="6714" y="-2336"/>
                    <a:pt x="14868" y="62"/>
                    <a:pt x="22062" y="1981"/>
                  </a:cubicBezTo>
                  <a:cubicBezTo>
                    <a:pt x="97361" y="23084"/>
                    <a:pt x="172660" y="44187"/>
                    <a:pt x="248438" y="65289"/>
                  </a:cubicBezTo>
                  <a:cubicBezTo>
                    <a:pt x="256112" y="83515"/>
                    <a:pt x="250357" y="100781"/>
                    <a:pt x="249877" y="117567"/>
                  </a:cubicBezTo>
                  <a:close/>
                </a:path>
              </a:pathLst>
            </a:custGeom>
            <a:solidFill>
              <a:srgbClr val="FDFEFD"/>
            </a:solidFill>
            <a:ln w="479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ECCED01-8BAF-4A9C-BA2C-24226C95C833}"/>
                </a:ext>
              </a:extLst>
            </p:cNvPr>
            <p:cNvSpPr/>
            <p:nvPr/>
          </p:nvSpPr>
          <p:spPr>
            <a:xfrm>
              <a:off x="8525228" y="3893403"/>
              <a:ext cx="177456" cy="119423"/>
            </a:xfrm>
            <a:custGeom>
              <a:avLst/>
              <a:gdLst>
                <a:gd name="connsiteX0" fmla="*/ 177456 w 177456"/>
                <a:gd name="connsiteY0" fmla="*/ 0 h 119423"/>
                <a:gd name="connsiteX1" fmla="*/ 153476 w 177456"/>
                <a:gd name="connsiteY1" fmla="*/ 71462 h 119423"/>
                <a:gd name="connsiteX2" fmla="*/ 88728 w 177456"/>
                <a:gd name="connsiteY2" fmla="*/ 93045 h 119423"/>
                <a:gd name="connsiteX3" fmla="*/ 19184 w 177456"/>
                <a:gd name="connsiteY3" fmla="*/ 119423 h 119423"/>
                <a:gd name="connsiteX4" fmla="*/ 0 w 177456"/>
                <a:gd name="connsiteY4" fmla="*/ 70023 h 119423"/>
                <a:gd name="connsiteX5" fmla="*/ 10551 w 177456"/>
                <a:gd name="connsiteY5" fmla="*/ 56594 h 119423"/>
                <a:gd name="connsiteX6" fmla="*/ 177456 w 177456"/>
                <a:gd name="connsiteY6" fmla="*/ 0 h 1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56" h="119423">
                  <a:moveTo>
                    <a:pt x="177456" y="0"/>
                  </a:moveTo>
                  <a:cubicBezTo>
                    <a:pt x="174099" y="9592"/>
                    <a:pt x="146281" y="53716"/>
                    <a:pt x="153476" y="71462"/>
                  </a:cubicBezTo>
                  <a:cubicBezTo>
                    <a:pt x="129495" y="81054"/>
                    <a:pt x="110311" y="84891"/>
                    <a:pt x="88728" y="93045"/>
                  </a:cubicBezTo>
                  <a:cubicBezTo>
                    <a:pt x="65706" y="101678"/>
                    <a:pt x="42206" y="110790"/>
                    <a:pt x="19184" y="119423"/>
                  </a:cubicBezTo>
                  <a:cubicBezTo>
                    <a:pt x="12949" y="104555"/>
                    <a:pt x="6715" y="84891"/>
                    <a:pt x="0" y="70023"/>
                  </a:cubicBezTo>
                  <a:cubicBezTo>
                    <a:pt x="0" y="62829"/>
                    <a:pt x="2398" y="58992"/>
                    <a:pt x="10551" y="56594"/>
                  </a:cubicBezTo>
                  <a:cubicBezTo>
                    <a:pt x="67146" y="40287"/>
                    <a:pt x="120382" y="14388"/>
                    <a:pt x="177456" y="0"/>
                  </a:cubicBezTo>
                  <a:close/>
                </a:path>
              </a:pathLst>
            </a:custGeom>
            <a:solidFill>
              <a:schemeClr val="accent4">
                <a:lumMod val="75000"/>
              </a:schemeClr>
            </a:solidFill>
            <a:ln w="479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73EE3B84-53F1-42D7-9BCB-B368934C841F}"/>
                </a:ext>
              </a:extLst>
            </p:cNvPr>
            <p:cNvSpPr/>
            <p:nvPr/>
          </p:nvSpPr>
          <p:spPr>
            <a:xfrm>
              <a:off x="8677173" y="3892923"/>
              <a:ext cx="32704" cy="53716"/>
            </a:xfrm>
            <a:custGeom>
              <a:avLst/>
              <a:gdLst>
                <a:gd name="connsiteX0" fmla="*/ 32705 w 32704"/>
                <a:gd name="connsiteY0" fmla="*/ 16786 h 53716"/>
                <a:gd name="connsiteX1" fmla="*/ 1530 w 32704"/>
                <a:gd name="connsiteY1" fmla="*/ 53716 h 53716"/>
                <a:gd name="connsiteX2" fmla="*/ 25031 w 32704"/>
                <a:gd name="connsiteY2" fmla="*/ 0 h 53716"/>
              </a:gdLst>
              <a:ahLst/>
              <a:cxnLst>
                <a:cxn ang="0">
                  <a:pos x="connsiteX0" y="connsiteY0"/>
                </a:cxn>
                <a:cxn ang="0">
                  <a:pos x="connsiteX1" y="connsiteY1"/>
                </a:cxn>
                <a:cxn ang="0">
                  <a:pos x="connsiteX2" y="connsiteY2"/>
                </a:cxn>
              </a:cxnLst>
              <a:rect l="l" t="t" r="r" b="b"/>
              <a:pathLst>
                <a:path w="32704" h="53716">
                  <a:moveTo>
                    <a:pt x="32705" y="16786"/>
                  </a:moveTo>
                  <a:cubicBezTo>
                    <a:pt x="28868" y="22062"/>
                    <a:pt x="18316" y="41246"/>
                    <a:pt x="1530" y="53716"/>
                  </a:cubicBezTo>
                  <a:cubicBezTo>
                    <a:pt x="-6623" y="40287"/>
                    <a:pt x="20235" y="9112"/>
                    <a:pt x="25031" y="0"/>
                  </a:cubicBezTo>
                </a:path>
              </a:pathLst>
            </a:custGeom>
            <a:solidFill>
              <a:srgbClr val="FEFEFD"/>
            </a:solidFill>
            <a:ln w="4795" cap="flat">
              <a:noFill/>
              <a:prstDash val="solid"/>
              <a:miter/>
            </a:ln>
          </p:spPr>
          <p:txBody>
            <a:bodyPr rtlCol="0" anchor="ctr"/>
            <a:lstStyle/>
            <a:p>
              <a:endParaRPr lang="en-US" dirty="0"/>
            </a:p>
          </p:txBody>
        </p:sp>
      </p:grpSp>
      <p:grpSp>
        <p:nvGrpSpPr>
          <p:cNvPr id="148" name="Group 147">
            <a:extLst>
              <a:ext uri="{FF2B5EF4-FFF2-40B4-BE49-F238E27FC236}">
                <a16:creationId xmlns:a16="http://schemas.microsoft.com/office/drawing/2014/main" id="{E3ED6B77-BC5C-4F4A-B4B4-FB520CDB9826}"/>
              </a:ext>
            </a:extLst>
          </p:cNvPr>
          <p:cNvGrpSpPr/>
          <p:nvPr/>
        </p:nvGrpSpPr>
        <p:grpSpPr>
          <a:xfrm>
            <a:off x="6550351" y="5195649"/>
            <a:ext cx="1183662" cy="1040677"/>
            <a:chOff x="3983887" y="4061275"/>
            <a:chExt cx="2122406" cy="1866023"/>
          </a:xfrm>
        </p:grpSpPr>
        <p:grpSp>
          <p:nvGrpSpPr>
            <p:cNvPr id="149" name="Group 148">
              <a:extLst>
                <a:ext uri="{FF2B5EF4-FFF2-40B4-BE49-F238E27FC236}">
                  <a16:creationId xmlns:a16="http://schemas.microsoft.com/office/drawing/2014/main" id="{B98E0817-308B-4368-A2D6-A639C17B49DA}"/>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162" name="Freeform 15">
                <a:extLst>
                  <a:ext uri="{FF2B5EF4-FFF2-40B4-BE49-F238E27FC236}">
                    <a16:creationId xmlns:a16="http://schemas.microsoft.com/office/drawing/2014/main" id="{D82EC6FA-49CC-434A-8D34-34C3CBD9710D}"/>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63" name="Rectangle 22">
                <a:extLst>
                  <a:ext uri="{FF2B5EF4-FFF2-40B4-BE49-F238E27FC236}">
                    <a16:creationId xmlns:a16="http://schemas.microsoft.com/office/drawing/2014/main" id="{6AD7B0F4-7F68-42F8-BCB4-C0256987F766}"/>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50" name="Group 149">
              <a:extLst>
                <a:ext uri="{FF2B5EF4-FFF2-40B4-BE49-F238E27FC236}">
                  <a16:creationId xmlns:a16="http://schemas.microsoft.com/office/drawing/2014/main" id="{42BA2805-3EE4-4C41-8EA7-0E09B2FBD43C}"/>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160" name="Freeform 18">
                <a:extLst>
                  <a:ext uri="{FF2B5EF4-FFF2-40B4-BE49-F238E27FC236}">
                    <a16:creationId xmlns:a16="http://schemas.microsoft.com/office/drawing/2014/main" id="{196FE5D8-A0F7-4693-8C88-00D9C9D0031C}"/>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1" name="Freeform 19">
                <a:extLst>
                  <a:ext uri="{FF2B5EF4-FFF2-40B4-BE49-F238E27FC236}">
                    <a16:creationId xmlns:a16="http://schemas.microsoft.com/office/drawing/2014/main" id="{2C0D22B8-79A0-4356-A712-2B7C606B5EC8}"/>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51" name="Group 150">
              <a:extLst>
                <a:ext uri="{FF2B5EF4-FFF2-40B4-BE49-F238E27FC236}">
                  <a16:creationId xmlns:a16="http://schemas.microsoft.com/office/drawing/2014/main" id="{FC743A57-7049-4C06-B4D5-71F7853AF452}"/>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158" name="Freeform 21">
                <a:extLst>
                  <a:ext uri="{FF2B5EF4-FFF2-40B4-BE49-F238E27FC236}">
                    <a16:creationId xmlns:a16="http://schemas.microsoft.com/office/drawing/2014/main" id="{A3F7A912-9AF9-415A-A3DD-5CB455C434B8}"/>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59" name="Rectangle 22">
                <a:extLst>
                  <a:ext uri="{FF2B5EF4-FFF2-40B4-BE49-F238E27FC236}">
                    <a16:creationId xmlns:a16="http://schemas.microsoft.com/office/drawing/2014/main" id="{CDFCF8E8-65D0-4615-B017-6979AE16B043}"/>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52" name="Group 151">
              <a:extLst>
                <a:ext uri="{FF2B5EF4-FFF2-40B4-BE49-F238E27FC236}">
                  <a16:creationId xmlns:a16="http://schemas.microsoft.com/office/drawing/2014/main" id="{810D957B-6DA2-4B66-8938-CAB62EB8F2B7}"/>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156" name="Freeform 24">
                <a:extLst>
                  <a:ext uri="{FF2B5EF4-FFF2-40B4-BE49-F238E27FC236}">
                    <a16:creationId xmlns:a16="http://schemas.microsoft.com/office/drawing/2014/main" id="{B6768109-D552-4EB6-9F04-867CF01E2828}"/>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57" name="Rectangle 22">
                <a:extLst>
                  <a:ext uri="{FF2B5EF4-FFF2-40B4-BE49-F238E27FC236}">
                    <a16:creationId xmlns:a16="http://schemas.microsoft.com/office/drawing/2014/main" id="{BAE12793-F6E3-4F1D-9A6C-762E87ED28A7}"/>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53" name="Group 152">
              <a:extLst>
                <a:ext uri="{FF2B5EF4-FFF2-40B4-BE49-F238E27FC236}">
                  <a16:creationId xmlns:a16="http://schemas.microsoft.com/office/drawing/2014/main" id="{6C930486-32A8-4E12-AA23-5BD468C18930}"/>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154" name="Freeform 27">
                <a:extLst>
                  <a:ext uri="{FF2B5EF4-FFF2-40B4-BE49-F238E27FC236}">
                    <a16:creationId xmlns:a16="http://schemas.microsoft.com/office/drawing/2014/main" id="{014A7C17-60B2-42FE-9A03-D665E7AA85FE}"/>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55" name="Freeform 28">
                <a:extLst>
                  <a:ext uri="{FF2B5EF4-FFF2-40B4-BE49-F238E27FC236}">
                    <a16:creationId xmlns:a16="http://schemas.microsoft.com/office/drawing/2014/main" id="{401E29DA-D130-4FAA-916D-04BEA5C32008}"/>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sp>
        <p:nvSpPr>
          <p:cNvPr id="175" name="TextBox 174">
            <a:extLst>
              <a:ext uri="{FF2B5EF4-FFF2-40B4-BE49-F238E27FC236}">
                <a16:creationId xmlns:a16="http://schemas.microsoft.com/office/drawing/2014/main" id="{0117E717-8D64-447D-BAA5-9C451537A2BD}"/>
              </a:ext>
            </a:extLst>
          </p:cNvPr>
          <p:cNvSpPr txBox="1"/>
          <p:nvPr/>
        </p:nvSpPr>
        <p:spPr>
          <a:xfrm>
            <a:off x="8301224" y="1760883"/>
            <a:ext cx="2938888" cy="277000"/>
          </a:xfrm>
          <a:prstGeom prst="rect">
            <a:avLst/>
          </a:prstGeom>
          <a:noFill/>
        </p:spPr>
        <p:txBody>
          <a:bodyPr wrap="square" rtlCol="0">
            <a:spAutoFit/>
          </a:bodyPr>
          <a:lstStyle/>
          <a:p>
            <a:r>
              <a:rPr lang="en-US" altLang="ko-KR" sz="1200" b="1" dirty="0">
                <a:solidFill>
                  <a:srgbClr val="002060"/>
                </a:solidFill>
                <a:cs typeface="Arial" pitchFamily="34" charset="0"/>
              </a:rPr>
              <a:t>Teaching </a:t>
            </a:r>
            <a:endParaRPr lang="ko-KR" altLang="en-US" sz="1200" b="1" dirty="0">
              <a:solidFill>
                <a:srgbClr val="002060"/>
              </a:solidFill>
              <a:cs typeface="Arial" pitchFamily="34" charset="0"/>
            </a:endParaRPr>
          </a:p>
        </p:txBody>
      </p:sp>
      <p:sp>
        <p:nvSpPr>
          <p:cNvPr id="178" name="TextBox 177">
            <a:extLst>
              <a:ext uri="{FF2B5EF4-FFF2-40B4-BE49-F238E27FC236}">
                <a16:creationId xmlns:a16="http://schemas.microsoft.com/office/drawing/2014/main" id="{B1B7EBE8-70B6-4930-8254-96523EABB2D0}"/>
              </a:ext>
            </a:extLst>
          </p:cNvPr>
          <p:cNvSpPr txBox="1"/>
          <p:nvPr/>
        </p:nvSpPr>
        <p:spPr>
          <a:xfrm>
            <a:off x="1291465" y="1733811"/>
            <a:ext cx="2938888" cy="276999"/>
          </a:xfrm>
          <a:prstGeom prst="rect">
            <a:avLst/>
          </a:prstGeom>
          <a:noFill/>
        </p:spPr>
        <p:txBody>
          <a:bodyPr wrap="square" rtlCol="0">
            <a:spAutoFit/>
          </a:bodyPr>
          <a:lstStyle/>
          <a:p>
            <a:pPr algn="r"/>
            <a:r>
              <a:rPr lang="en-US" altLang="ko-KR" sz="1200" b="1" dirty="0">
                <a:solidFill>
                  <a:srgbClr val="002060"/>
                </a:solidFill>
                <a:cs typeface="Arial" pitchFamily="34" charset="0"/>
              </a:rPr>
              <a:t>Jobs</a:t>
            </a:r>
            <a:endParaRPr lang="ko-KR" altLang="en-US" sz="1200" b="1" dirty="0">
              <a:solidFill>
                <a:srgbClr val="002060"/>
              </a:solidFill>
              <a:cs typeface="Arial" pitchFamily="34" charset="0"/>
            </a:endParaRPr>
          </a:p>
        </p:txBody>
      </p:sp>
      <p:grpSp>
        <p:nvGrpSpPr>
          <p:cNvPr id="179" name="Group 178">
            <a:extLst>
              <a:ext uri="{FF2B5EF4-FFF2-40B4-BE49-F238E27FC236}">
                <a16:creationId xmlns:a16="http://schemas.microsoft.com/office/drawing/2014/main" id="{706FD89E-25C7-4F40-8940-12B0088694F8}"/>
              </a:ext>
            </a:extLst>
          </p:cNvPr>
          <p:cNvGrpSpPr/>
          <p:nvPr/>
        </p:nvGrpSpPr>
        <p:grpSpPr>
          <a:xfrm flipH="1">
            <a:off x="4443686" y="5195649"/>
            <a:ext cx="1183662" cy="1040677"/>
            <a:chOff x="3983887" y="4061275"/>
            <a:chExt cx="2122406" cy="1866023"/>
          </a:xfrm>
        </p:grpSpPr>
        <p:grpSp>
          <p:nvGrpSpPr>
            <p:cNvPr id="180" name="Group 179">
              <a:extLst>
                <a:ext uri="{FF2B5EF4-FFF2-40B4-BE49-F238E27FC236}">
                  <a16:creationId xmlns:a16="http://schemas.microsoft.com/office/drawing/2014/main" id="{6B886118-FCC5-4309-8DBA-ADC0B3A1DABA}"/>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193" name="Freeform 15">
                <a:extLst>
                  <a:ext uri="{FF2B5EF4-FFF2-40B4-BE49-F238E27FC236}">
                    <a16:creationId xmlns:a16="http://schemas.microsoft.com/office/drawing/2014/main" id="{ADA59A04-24A6-48F9-807C-4606D4401288}"/>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94" name="Rectangle 22">
                <a:extLst>
                  <a:ext uri="{FF2B5EF4-FFF2-40B4-BE49-F238E27FC236}">
                    <a16:creationId xmlns:a16="http://schemas.microsoft.com/office/drawing/2014/main" id="{36D96880-A75A-4A67-9297-AA82D80D0BEB}"/>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81" name="Group 180">
              <a:extLst>
                <a:ext uri="{FF2B5EF4-FFF2-40B4-BE49-F238E27FC236}">
                  <a16:creationId xmlns:a16="http://schemas.microsoft.com/office/drawing/2014/main" id="{1D97DAC5-80FC-4F37-A22D-5CF4D0162D77}"/>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191" name="Freeform 18">
                <a:extLst>
                  <a:ext uri="{FF2B5EF4-FFF2-40B4-BE49-F238E27FC236}">
                    <a16:creationId xmlns:a16="http://schemas.microsoft.com/office/drawing/2014/main" id="{1B717D24-AAB2-4E8F-9821-8492974293CE}"/>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2" name="Freeform 19">
                <a:extLst>
                  <a:ext uri="{FF2B5EF4-FFF2-40B4-BE49-F238E27FC236}">
                    <a16:creationId xmlns:a16="http://schemas.microsoft.com/office/drawing/2014/main" id="{CFD87DF9-6D55-46EB-8385-C263480026C3}"/>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82" name="Group 181">
              <a:extLst>
                <a:ext uri="{FF2B5EF4-FFF2-40B4-BE49-F238E27FC236}">
                  <a16:creationId xmlns:a16="http://schemas.microsoft.com/office/drawing/2014/main" id="{FF0E5BD7-25A6-4EA9-9026-D7E40C448C84}"/>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189" name="Freeform 21">
                <a:extLst>
                  <a:ext uri="{FF2B5EF4-FFF2-40B4-BE49-F238E27FC236}">
                    <a16:creationId xmlns:a16="http://schemas.microsoft.com/office/drawing/2014/main" id="{CEEFD123-CBDF-4EEA-A4F3-53B5D9A00E3B}"/>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90" name="Rectangle 22">
                <a:extLst>
                  <a:ext uri="{FF2B5EF4-FFF2-40B4-BE49-F238E27FC236}">
                    <a16:creationId xmlns:a16="http://schemas.microsoft.com/office/drawing/2014/main" id="{533FAE8D-ABFD-49B8-A4D0-D5BCF889DA64}"/>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83" name="Group 182">
              <a:extLst>
                <a:ext uri="{FF2B5EF4-FFF2-40B4-BE49-F238E27FC236}">
                  <a16:creationId xmlns:a16="http://schemas.microsoft.com/office/drawing/2014/main" id="{90FEFF11-01C7-43FC-949E-5D1E9A4BF7C4}"/>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187" name="Freeform 24">
                <a:extLst>
                  <a:ext uri="{FF2B5EF4-FFF2-40B4-BE49-F238E27FC236}">
                    <a16:creationId xmlns:a16="http://schemas.microsoft.com/office/drawing/2014/main" id="{005EC2F8-49E9-4F79-B9F2-66069A2FC2F7}"/>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88" name="Rectangle 22">
                <a:extLst>
                  <a:ext uri="{FF2B5EF4-FFF2-40B4-BE49-F238E27FC236}">
                    <a16:creationId xmlns:a16="http://schemas.microsoft.com/office/drawing/2014/main" id="{98BDF177-6F4D-4B21-98F6-7D8A797EA927}"/>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84" name="Group 183">
              <a:extLst>
                <a:ext uri="{FF2B5EF4-FFF2-40B4-BE49-F238E27FC236}">
                  <a16:creationId xmlns:a16="http://schemas.microsoft.com/office/drawing/2014/main" id="{20FC995C-3656-484D-984C-03E92395E9EA}"/>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185" name="Freeform 27">
                <a:extLst>
                  <a:ext uri="{FF2B5EF4-FFF2-40B4-BE49-F238E27FC236}">
                    <a16:creationId xmlns:a16="http://schemas.microsoft.com/office/drawing/2014/main" id="{A7969C71-975B-4E2A-9AA2-43C8BF5530FE}"/>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86" name="Freeform 28">
                <a:extLst>
                  <a:ext uri="{FF2B5EF4-FFF2-40B4-BE49-F238E27FC236}">
                    <a16:creationId xmlns:a16="http://schemas.microsoft.com/office/drawing/2014/main" id="{415E7EFC-A3B4-4356-9C6B-3EC3932A8A19}"/>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sp>
        <p:nvSpPr>
          <p:cNvPr id="274" name="TextBox 273">
            <a:extLst>
              <a:ext uri="{FF2B5EF4-FFF2-40B4-BE49-F238E27FC236}">
                <a16:creationId xmlns:a16="http://schemas.microsoft.com/office/drawing/2014/main" id="{C97A9543-2B18-4D24-83D7-276FEE27872C}"/>
              </a:ext>
            </a:extLst>
          </p:cNvPr>
          <p:cNvSpPr txBox="1"/>
          <p:nvPr/>
        </p:nvSpPr>
        <p:spPr>
          <a:xfrm>
            <a:off x="304891" y="4679192"/>
            <a:ext cx="2938888" cy="276999"/>
          </a:xfrm>
          <a:prstGeom prst="rect">
            <a:avLst/>
          </a:prstGeom>
          <a:noFill/>
        </p:spPr>
        <p:txBody>
          <a:bodyPr wrap="square" rtlCol="0">
            <a:spAutoFit/>
          </a:bodyPr>
          <a:lstStyle/>
          <a:p>
            <a:pPr algn="r"/>
            <a:r>
              <a:rPr lang="en-US" altLang="ko-KR" sz="1200" b="1" dirty="0">
                <a:solidFill>
                  <a:srgbClr val="002060"/>
                </a:solidFill>
                <a:cs typeface="Arial" pitchFamily="34" charset="0"/>
              </a:rPr>
              <a:t>Book</a:t>
            </a:r>
            <a:endParaRPr lang="ko-KR" altLang="en-US" sz="1200" b="1" dirty="0">
              <a:solidFill>
                <a:srgbClr val="002060"/>
              </a:solidFill>
              <a:cs typeface="Arial" pitchFamily="34" charset="0"/>
            </a:endParaRPr>
          </a:p>
        </p:txBody>
      </p:sp>
      <p:sp>
        <p:nvSpPr>
          <p:cNvPr id="277" name="TextBox 276">
            <a:extLst>
              <a:ext uri="{FF2B5EF4-FFF2-40B4-BE49-F238E27FC236}">
                <a16:creationId xmlns:a16="http://schemas.microsoft.com/office/drawing/2014/main" id="{EA4448E4-94C9-4C7B-A5A1-35187F761D96}"/>
              </a:ext>
            </a:extLst>
          </p:cNvPr>
          <p:cNvSpPr txBox="1"/>
          <p:nvPr/>
        </p:nvSpPr>
        <p:spPr>
          <a:xfrm>
            <a:off x="8918425" y="4679192"/>
            <a:ext cx="2938888" cy="276999"/>
          </a:xfrm>
          <a:prstGeom prst="rect">
            <a:avLst/>
          </a:prstGeom>
          <a:noFill/>
        </p:spPr>
        <p:txBody>
          <a:bodyPr wrap="square" rtlCol="0">
            <a:spAutoFit/>
          </a:bodyPr>
          <a:lstStyle/>
          <a:p>
            <a:r>
              <a:rPr lang="en-US" altLang="ko-KR" sz="1200" b="1" dirty="0">
                <a:solidFill>
                  <a:srgbClr val="002060"/>
                </a:solidFill>
                <a:cs typeface="Arial" pitchFamily="34" charset="0"/>
              </a:rPr>
              <a:t>Studying</a:t>
            </a:r>
            <a:endParaRPr lang="ko-KR" altLang="en-US" sz="1200" b="1" dirty="0">
              <a:solidFill>
                <a:srgbClr val="002060"/>
              </a:solidFill>
              <a:cs typeface="Arial" pitchFamily="34" charset="0"/>
            </a:endParaRPr>
          </a:p>
        </p:txBody>
      </p:sp>
      <p:grpSp>
        <p:nvGrpSpPr>
          <p:cNvPr id="278" name="Graphic 3">
            <a:extLst>
              <a:ext uri="{FF2B5EF4-FFF2-40B4-BE49-F238E27FC236}">
                <a16:creationId xmlns:a16="http://schemas.microsoft.com/office/drawing/2014/main" id="{20227F1D-74CD-4AC3-87E8-654CB484E407}"/>
              </a:ext>
            </a:extLst>
          </p:cNvPr>
          <p:cNvGrpSpPr/>
          <p:nvPr/>
        </p:nvGrpSpPr>
        <p:grpSpPr>
          <a:xfrm rot="294171">
            <a:off x="5592267" y="5285235"/>
            <a:ext cx="3319894" cy="1207409"/>
            <a:chOff x="0" y="1211951"/>
            <a:chExt cx="12192000" cy="4434097"/>
          </a:xfrm>
        </p:grpSpPr>
        <p:sp>
          <p:nvSpPr>
            <p:cNvPr id="279" name="Freeform: Shape 278">
              <a:extLst>
                <a:ext uri="{FF2B5EF4-FFF2-40B4-BE49-F238E27FC236}">
                  <a16:creationId xmlns:a16="http://schemas.microsoft.com/office/drawing/2014/main" id="{606AFEB5-1048-48C6-8F8E-1642E64FB926}"/>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3907B082-5CCA-4DAB-937F-93F0F6FEA750}"/>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2">
                <a:lumMod val="20000"/>
                <a:lumOff val="80000"/>
              </a:schemeClr>
            </a:solidFill>
            <a:ln w="7072"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639D9A6-78A4-4F1E-A20D-8B76C9D10620}"/>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2">
                <a:lumMod val="20000"/>
                <a:lumOff val="80000"/>
              </a:schemeClr>
            </a:solidFill>
            <a:ln w="7072"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7C6C6011-5CC1-487A-80EB-24611E17192A}"/>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2">
                <a:lumMod val="40000"/>
                <a:lumOff val="60000"/>
              </a:schemeClr>
            </a:solidFill>
            <a:ln w="7072"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F3CEAE7-377F-4DFC-9601-D9DFAE175EA2}"/>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2">
                <a:lumMod val="40000"/>
                <a:lumOff val="60000"/>
              </a:schemeClr>
            </a:solidFill>
            <a:ln w="7072"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C088163F-A68E-43E7-9707-EB6669C14B47}"/>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2">
                <a:lumMod val="20000"/>
                <a:lumOff val="80000"/>
              </a:schemeClr>
            </a:solidFill>
            <a:ln w="7072"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0E1E771-3DA0-43AA-9E5B-FB64943CA80A}"/>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A4100729-BDB6-49F4-A6E1-E1F8144EFBCB}"/>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2"/>
            </a:solidFill>
            <a:ln w="7072"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24635E1-C547-4D8D-9C37-0693BC919472}"/>
                </a:ext>
              </a:extLst>
            </p:cNvPr>
            <p:cNvSpPr/>
            <p:nvPr/>
          </p:nvSpPr>
          <p:spPr>
            <a:xfrm>
              <a:off x="353" y="3313727"/>
              <a:ext cx="9078321" cy="2328077"/>
            </a:xfrm>
            <a:custGeom>
              <a:avLst/>
              <a:gdLst>
                <a:gd name="connsiteX0" fmla="*/ 3610572 w 9078321"/>
                <a:gd name="connsiteY0" fmla="*/ 2328078 h 2328077"/>
                <a:gd name="connsiteX1" fmla="*/ 3544803 w 9078321"/>
                <a:gd name="connsiteY1" fmla="*/ 2321713 h 2328077"/>
                <a:gd name="connsiteX2" fmla="*/ 3189793 w 9078321"/>
                <a:gd name="connsiteY2" fmla="*/ 1795562 h 2328077"/>
                <a:gd name="connsiteX3" fmla="*/ 2843976 w 9078321"/>
                <a:gd name="connsiteY3" fmla="*/ 1168282 h 2328077"/>
                <a:gd name="connsiteX4" fmla="*/ 1514453 w 9078321"/>
                <a:gd name="connsiteY4" fmla="*/ 1176061 h 2328077"/>
                <a:gd name="connsiteX5" fmla="*/ 58344 w 9078321"/>
                <a:gd name="connsiteY5" fmla="*/ 1524000 h 2328077"/>
                <a:gd name="connsiteX6" fmla="*/ 1769 w 9078321"/>
                <a:gd name="connsiteY6" fmla="*/ 1492176 h 2328077"/>
                <a:gd name="connsiteX7" fmla="*/ 33592 w 9078321"/>
                <a:gd name="connsiteY7" fmla="*/ 1435601 h 2328077"/>
                <a:gd name="connsiteX8" fmla="*/ 1497481 w 9078321"/>
                <a:gd name="connsiteY8" fmla="*/ 1085541 h 2328077"/>
                <a:gd name="connsiteX9" fmla="*/ 2895601 w 9078321"/>
                <a:gd name="connsiteY9" fmla="*/ 1091905 h 2328077"/>
                <a:gd name="connsiteX10" fmla="*/ 3277485 w 9078321"/>
                <a:gd name="connsiteY10" fmla="*/ 1768688 h 2328077"/>
                <a:gd name="connsiteX11" fmla="*/ 3561776 w 9078321"/>
                <a:gd name="connsiteY11" fmla="*/ 2231192 h 2328077"/>
                <a:gd name="connsiteX12" fmla="*/ 4685505 w 9078321"/>
                <a:gd name="connsiteY12" fmla="*/ 1395291 h 2328077"/>
                <a:gd name="connsiteX13" fmla="*/ 4949995 w 9078321"/>
                <a:gd name="connsiteY13" fmla="*/ 1115950 h 2328077"/>
                <a:gd name="connsiteX14" fmla="*/ 5143766 w 9078321"/>
                <a:gd name="connsiteY14" fmla="*/ 917936 h 2328077"/>
                <a:gd name="connsiteX15" fmla="*/ 6571588 w 9078321"/>
                <a:gd name="connsiteY15" fmla="*/ 0 h 2328077"/>
                <a:gd name="connsiteX16" fmla="*/ 6590682 w 9078321"/>
                <a:gd name="connsiteY16" fmla="*/ 0 h 2328077"/>
                <a:gd name="connsiteX17" fmla="*/ 7109054 w 9078321"/>
                <a:gd name="connsiteY17" fmla="*/ 313993 h 2328077"/>
                <a:gd name="connsiteX18" fmla="*/ 7288681 w 9078321"/>
                <a:gd name="connsiteY18" fmla="*/ 899549 h 2328077"/>
                <a:gd name="connsiteX19" fmla="*/ 7502960 w 9078321"/>
                <a:gd name="connsiteY19" fmla="*/ 1377611 h 2328077"/>
                <a:gd name="connsiteX20" fmla="*/ 9000086 w 9078321"/>
                <a:gd name="connsiteY20" fmla="*/ 607478 h 2328077"/>
                <a:gd name="connsiteX21" fmla="*/ 9065149 w 9078321"/>
                <a:gd name="connsiteY21" fmla="*/ 608186 h 2328077"/>
                <a:gd name="connsiteX22" fmla="*/ 9064442 w 9078321"/>
                <a:gd name="connsiteY22" fmla="*/ 673247 h 2328077"/>
                <a:gd name="connsiteX23" fmla="*/ 8523439 w 9078321"/>
                <a:gd name="connsiteY23" fmla="*/ 1110292 h 2328077"/>
                <a:gd name="connsiteX24" fmla="*/ 7487403 w 9078321"/>
                <a:gd name="connsiteY24" fmla="*/ 1468839 h 2328077"/>
                <a:gd name="connsiteX25" fmla="*/ 7198868 w 9078321"/>
                <a:gd name="connsiteY25" fmla="*/ 918643 h 2328077"/>
                <a:gd name="connsiteX26" fmla="*/ 6589268 w 9078321"/>
                <a:gd name="connsiteY26" fmla="*/ 92642 h 2328077"/>
                <a:gd name="connsiteX27" fmla="*/ 6572295 w 9078321"/>
                <a:gd name="connsiteY27" fmla="*/ 92642 h 2328077"/>
                <a:gd name="connsiteX28" fmla="*/ 5210949 w 9078321"/>
                <a:gd name="connsiteY28" fmla="*/ 981583 h 2328077"/>
                <a:gd name="connsiteX29" fmla="*/ 5014350 w 9078321"/>
                <a:gd name="connsiteY29" fmla="*/ 1183133 h 2328077"/>
                <a:gd name="connsiteX30" fmla="*/ 4754103 w 9078321"/>
                <a:gd name="connsiteY30" fmla="*/ 1457524 h 2328077"/>
                <a:gd name="connsiteX31" fmla="*/ 4157939 w 9078321"/>
                <a:gd name="connsiteY31" fmla="*/ 2055809 h 2328077"/>
                <a:gd name="connsiteX32" fmla="*/ 3610572 w 9078321"/>
                <a:gd name="connsiteY32" fmla="*/ 2328078 h 232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78321" h="2328077">
                  <a:moveTo>
                    <a:pt x="3610572" y="2328078"/>
                  </a:moveTo>
                  <a:cubicBezTo>
                    <a:pt x="3587942" y="2328078"/>
                    <a:pt x="3566019" y="2325956"/>
                    <a:pt x="3544803" y="2321713"/>
                  </a:cubicBezTo>
                  <a:cubicBezTo>
                    <a:pt x="3337596" y="2280696"/>
                    <a:pt x="3266170" y="2045201"/>
                    <a:pt x="3189793" y="1795562"/>
                  </a:cubicBezTo>
                  <a:cubicBezTo>
                    <a:pt x="3119074" y="1564310"/>
                    <a:pt x="3039868" y="1302649"/>
                    <a:pt x="2843976" y="1168282"/>
                  </a:cubicBezTo>
                  <a:cubicBezTo>
                    <a:pt x="2720924" y="1083419"/>
                    <a:pt x="2389958" y="1016236"/>
                    <a:pt x="1514453" y="1176061"/>
                  </a:cubicBezTo>
                  <a:cubicBezTo>
                    <a:pt x="921119" y="1284261"/>
                    <a:pt x="316469" y="1452573"/>
                    <a:pt x="58344" y="1524000"/>
                  </a:cubicBezTo>
                  <a:cubicBezTo>
                    <a:pt x="33592" y="1531072"/>
                    <a:pt x="8840" y="1516221"/>
                    <a:pt x="1769" y="1492176"/>
                  </a:cubicBezTo>
                  <a:cubicBezTo>
                    <a:pt x="-5303" y="1467425"/>
                    <a:pt x="9548" y="1442673"/>
                    <a:pt x="33592" y="1435601"/>
                  </a:cubicBezTo>
                  <a:cubicBezTo>
                    <a:pt x="293132" y="1363467"/>
                    <a:pt x="899903" y="1195155"/>
                    <a:pt x="1497481" y="1085541"/>
                  </a:cubicBezTo>
                  <a:cubicBezTo>
                    <a:pt x="2235790" y="951174"/>
                    <a:pt x="2692636" y="953295"/>
                    <a:pt x="2895601" y="1091905"/>
                  </a:cubicBezTo>
                  <a:cubicBezTo>
                    <a:pt x="3117659" y="1244659"/>
                    <a:pt x="3202522" y="1522585"/>
                    <a:pt x="3277485" y="1768688"/>
                  </a:cubicBezTo>
                  <a:cubicBezTo>
                    <a:pt x="3348204" y="2000647"/>
                    <a:pt x="3409023" y="2200783"/>
                    <a:pt x="3561776" y="2231192"/>
                  </a:cubicBezTo>
                  <a:cubicBezTo>
                    <a:pt x="3865161" y="2291304"/>
                    <a:pt x="4358782" y="1751716"/>
                    <a:pt x="4685505" y="1395291"/>
                  </a:cubicBezTo>
                  <a:cubicBezTo>
                    <a:pt x="4788048" y="1282847"/>
                    <a:pt x="4876447" y="1186669"/>
                    <a:pt x="4949995" y="1115950"/>
                  </a:cubicBezTo>
                  <a:cubicBezTo>
                    <a:pt x="5005864" y="1062910"/>
                    <a:pt x="5069511" y="995727"/>
                    <a:pt x="5143766" y="917936"/>
                  </a:cubicBezTo>
                  <a:cubicBezTo>
                    <a:pt x="5491705" y="551610"/>
                    <a:pt x="6016442" y="0"/>
                    <a:pt x="6571588" y="0"/>
                  </a:cubicBezTo>
                  <a:cubicBezTo>
                    <a:pt x="6577953" y="0"/>
                    <a:pt x="6584317" y="0"/>
                    <a:pt x="6590682" y="0"/>
                  </a:cubicBezTo>
                  <a:cubicBezTo>
                    <a:pt x="6824056" y="5657"/>
                    <a:pt x="6993075" y="108200"/>
                    <a:pt x="7109054" y="313993"/>
                  </a:cubicBezTo>
                  <a:cubicBezTo>
                    <a:pt x="7205940" y="486548"/>
                    <a:pt x="7249785" y="705778"/>
                    <a:pt x="7288681" y="899549"/>
                  </a:cubicBezTo>
                  <a:cubicBezTo>
                    <a:pt x="7337477" y="1144237"/>
                    <a:pt x="7379909" y="1356395"/>
                    <a:pt x="7502960" y="1377611"/>
                  </a:cubicBezTo>
                  <a:cubicBezTo>
                    <a:pt x="8096295" y="1480154"/>
                    <a:pt x="8990894" y="615965"/>
                    <a:pt x="9000086" y="607478"/>
                  </a:cubicBezTo>
                  <a:cubicBezTo>
                    <a:pt x="9018474" y="589799"/>
                    <a:pt x="9047469" y="589799"/>
                    <a:pt x="9065149" y="608186"/>
                  </a:cubicBezTo>
                  <a:cubicBezTo>
                    <a:pt x="9082829" y="626572"/>
                    <a:pt x="9082829" y="655567"/>
                    <a:pt x="9064442" y="673247"/>
                  </a:cubicBezTo>
                  <a:cubicBezTo>
                    <a:pt x="9062320" y="675369"/>
                    <a:pt x="8829653" y="900963"/>
                    <a:pt x="8523439" y="1110292"/>
                  </a:cubicBezTo>
                  <a:cubicBezTo>
                    <a:pt x="8106903" y="1394584"/>
                    <a:pt x="7758257" y="1515514"/>
                    <a:pt x="7487403" y="1468839"/>
                  </a:cubicBezTo>
                  <a:cubicBezTo>
                    <a:pt x="7302118" y="1437015"/>
                    <a:pt x="7254029" y="1196570"/>
                    <a:pt x="7198868" y="918643"/>
                  </a:cubicBezTo>
                  <a:cubicBezTo>
                    <a:pt x="7122491" y="536759"/>
                    <a:pt x="7036213" y="103250"/>
                    <a:pt x="6589268" y="92642"/>
                  </a:cubicBezTo>
                  <a:cubicBezTo>
                    <a:pt x="6583610" y="92642"/>
                    <a:pt x="6577953" y="92642"/>
                    <a:pt x="6572295" y="92642"/>
                  </a:cubicBezTo>
                  <a:cubicBezTo>
                    <a:pt x="6056752" y="92642"/>
                    <a:pt x="5548987" y="627280"/>
                    <a:pt x="5210949" y="981583"/>
                  </a:cubicBezTo>
                  <a:cubicBezTo>
                    <a:pt x="5135987" y="1060082"/>
                    <a:pt x="5071632" y="1127972"/>
                    <a:pt x="5014350" y="1183133"/>
                  </a:cubicBezTo>
                  <a:cubicBezTo>
                    <a:pt x="4942923" y="1251024"/>
                    <a:pt x="4855939" y="1347202"/>
                    <a:pt x="4754103" y="1457524"/>
                  </a:cubicBezTo>
                  <a:cubicBezTo>
                    <a:pt x="4581548" y="1646344"/>
                    <a:pt x="4366561" y="1881132"/>
                    <a:pt x="4157939" y="2055809"/>
                  </a:cubicBezTo>
                  <a:cubicBezTo>
                    <a:pt x="3938710" y="2238264"/>
                    <a:pt x="3759083" y="2328078"/>
                    <a:pt x="3610572" y="2328078"/>
                  </a:cubicBezTo>
                  <a:close/>
                </a:path>
              </a:pathLst>
            </a:custGeom>
            <a:solidFill>
              <a:srgbClr val="B3B3B3"/>
            </a:solidFill>
            <a:ln w="7072"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AF3431D2-61E1-486D-88AC-A4711596DB2E}"/>
                </a:ext>
              </a:extLst>
            </p:cNvPr>
            <p:cNvSpPr/>
            <p:nvPr/>
          </p:nvSpPr>
          <p:spPr>
            <a:xfrm>
              <a:off x="21068" y="3363230"/>
              <a:ext cx="9066093" cy="2285646"/>
            </a:xfrm>
            <a:custGeom>
              <a:avLst/>
              <a:gdLst>
                <a:gd name="connsiteX0" fmla="*/ 3589857 w 9066093"/>
                <a:gd name="connsiteY0" fmla="*/ 2285646 h 2285646"/>
                <a:gd name="connsiteX1" fmla="*/ 3527624 w 9066093"/>
                <a:gd name="connsiteY1" fmla="*/ 2279281 h 2285646"/>
                <a:gd name="connsiteX2" fmla="*/ 3162713 w 9066093"/>
                <a:gd name="connsiteY2" fmla="*/ 1741815 h 2285646"/>
                <a:gd name="connsiteX3" fmla="*/ 2817603 w 9066093"/>
                <a:gd name="connsiteY3" fmla="*/ 1121607 h 2285646"/>
                <a:gd name="connsiteX4" fmla="*/ 1497982 w 9066093"/>
                <a:gd name="connsiteY4" fmla="*/ 1127265 h 2285646"/>
                <a:gd name="connsiteX5" fmla="*/ 49651 w 9066093"/>
                <a:gd name="connsiteY5" fmla="*/ 1477325 h 2285646"/>
                <a:gd name="connsiteX6" fmla="*/ 31264 w 9066093"/>
                <a:gd name="connsiteY6" fmla="*/ 1482275 h 2285646"/>
                <a:gd name="connsiteX7" fmla="*/ 855 w 9066093"/>
                <a:gd name="connsiteY7" fmla="*/ 1465303 h 2285646"/>
                <a:gd name="connsiteX8" fmla="*/ 17827 w 9066093"/>
                <a:gd name="connsiteY8" fmla="*/ 1434894 h 2285646"/>
                <a:gd name="connsiteX9" fmla="*/ 36214 w 9066093"/>
                <a:gd name="connsiteY9" fmla="*/ 1429943 h 2285646"/>
                <a:gd name="connsiteX10" fmla="*/ 1489495 w 9066093"/>
                <a:gd name="connsiteY10" fmla="*/ 1079176 h 2285646"/>
                <a:gd name="connsiteX11" fmla="*/ 2845891 w 9066093"/>
                <a:gd name="connsiteY11" fmla="*/ 1081297 h 2285646"/>
                <a:gd name="connsiteX12" fmla="*/ 3210095 w 9066093"/>
                <a:gd name="connsiteY12" fmla="*/ 1727671 h 2285646"/>
                <a:gd name="connsiteX13" fmla="*/ 3537525 w 9066093"/>
                <a:gd name="connsiteY13" fmla="*/ 2231192 h 2285646"/>
                <a:gd name="connsiteX14" fmla="*/ 4096207 w 9066093"/>
                <a:gd name="connsiteY14" fmla="*/ 1978725 h 2285646"/>
                <a:gd name="connsiteX15" fmla="*/ 4690956 w 9066093"/>
                <a:gd name="connsiteY15" fmla="*/ 1383976 h 2285646"/>
                <a:gd name="connsiteX16" fmla="*/ 4951203 w 9066093"/>
                <a:gd name="connsiteY16" fmla="*/ 1110292 h 2285646"/>
                <a:gd name="connsiteX17" fmla="*/ 5147095 w 9066093"/>
                <a:gd name="connsiteY17" fmla="*/ 909449 h 2285646"/>
                <a:gd name="connsiteX18" fmla="*/ 6557945 w 9066093"/>
                <a:gd name="connsiteY18" fmla="*/ 0 h 2285646"/>
                <a:gd name="connsiteX19" fmla="*/ 6569260 w 9066093"/>
                <a:gd name="connsiteY19" fmla="*/ 0 h 2285646"/>
                <a:gd name="connsiteX20" fmla="*/ 7044493 w 9066093"/>
                <a:gd name="connsiteY20" fmla="*/ 287827 h 2285646"/>
                <a:gd name="connsiteX21" fmla="*/ 7221291 w 9066093"/>
                <a:gd name="connsiteY21" fmla="*/ 852167 h 2285646"/>
                <a:gd name="connsiteX22" fmla="*/ 7480831 w 9066093"/>
                <a:gd name="connsiteY22" fmla="*/ 1378318 h 2285646"/>
                <a:gd name="connsiteX23" fmla="*/ 9024632 w 9066093"/>
                <a:gd name="connsiteY23" fmla="*/ 576362 h 2285646"/>
                <a:gd name="connsiteX24" fmla="*/ 9059284 w 9066093"/>
                <a:gd name="connsiteY24" fmla="*/ 577069 h 2285646"/>
                <a:gd name="connsiteX25" fmla="*/ 9058577 w 9066093"/>
                <a:gd name="connsiteY25" fmla="*/ 611722 h 2285646"/>
                <a:gd name="connsiteX26" fmla="*/ 8506260 w 9066093"/>
                <a:gd name="connsiteY26" fmla="*/ 1060082 h 2285646"/>
                <a:gd name="connsiteX27" fmla="*/ 7471637 w 9066093"/>
                <a:gd name="connsiteY27" fmla="*/ 1426407 h 2285646"/>
                <a:gd name="connsiteX28" fmla="*/ 7172495 w 9066093"/>
                <a:gd name="connsiteY28" fmla="*/ 861360 h 2285646"/>
                <a:gd name="connsiteX29" fmla="*/ 6568552 w 9066093"/>
                <a:gd name="connsiteY29" fmla="*/ 48796 h 2285646"/>
                <a:gd name="connsiteX30" fmla="*/ 6557945 w 9066093"/>
                <a:gd name="connsiteY30" fmla="*/ 48796 h 2285646"/>
                <a:gd name="connsiteX31" fmla="*/ 5182455 w 9066093"/>
                <a:gd name="connsiteY31" fmla="*/ 942688 h 2285646"/>
                <a:gd name="connsiteX32" fmla="*/ 4985148 w 9066093"/>
                <a:gd name="connsiteY32" fmla="*/ 1144945 h 2285646"/>
                <a:gd name="connsiteX33" fmla="*/ 4727023 w 9066093"/>
                <a:gd name="connsiteY33" fmla="*/ 1416507 h 2285646"/>
                <a:gd name="connsiteX34" fmla="*/ 3589857 w 9066093"/>
                <a:gd name="connsiteY34" fmla="*/ 2285646 h 22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066093" h="2285646">
                  <a:moveTo>
                    <a:pt x="3589857" y="2285646"/>
                  </a:moveTo>
                  <a:cubicBezTo>
                    <a:pt x="3568641" y="2285646"/>
                    <a:pt x="3547426" y="2283524"/>
                    <a:pt x="3527624" y="2279281"/>
                  </a:cubicBezTo>
                  <a:cubicBezTo>
                    <a:pt x="3318295" y="2236850"/>
                    <a:pt x="3242626" y="1996404"/>
                    <a:pt x="3162713" y="1741815"/>
                  </a:cubicBezTo>
                  <a:cubicBezTo>
                    <a:pt x="3087043" y="1501370"/>
                    <a:pt x="3009252" y="1252438"/>
                    <a:pt x="2817603" y="1121607"/>
                  </a:cubicBezTo>
                  <a:cubicBezTo>
                    <a:pt x="2635147" y="997141"/>
                    <a:pt x="2191030" y="999263"/>
                    <a:pt x="1497982" y="1127265"/>
                  </a:cubicBezTo>
                  <a:cubicBezTo>
                    <a:pt x="931520" y="1232637"/>
                    <a:pt x="336064" y="1398120"/>
                    <a:pt x="49651" y="1477325"/>
                  </a:cubicBezTo>
                  <a:lnTo>
                    <a:pt x="31264" y="1482275"/>
                  </a:lnTo>
                  <a:cubicBezTo>
                    <a:pt x="17827" y="1485811"/>
                    <a:pt x="4391" y="1478032"/>
                    <a:pt x="855" y="1465303"/>
                  </a:cubicBezTo>
                  <a:cubicBezTo>
                    <a:pt x="-2681" y="1451866"/>
                    <a:pt x="5098" y="1438430"/>
                    <a:pt x="17827" y="1434894"/>
                  </a:cubicBezTo>
                  <a:lnTo>
                    <a:pt x="36214" y="1429943"/>
                  </a:lnTo>
                  <a:cubicBezTo>
                    <a:pt x="323335" y="1350031"/>
                    <a:pt x="920205" y="1184548"/>
                    <a:pt x="1489495" y="1079176"/>
                  </a:cubicBezTo>
                  <a:cubicBezTo>
                    <a:pt x="2195981" y="948345"/>
                    <a:pt x="2652120" y="949759"/>
                    <a:pt x="2845891" y="1081297"/>
                  </a:cubicBezTo>
                  <a:cubicBezTo>
                    <a:pt x="3051684" y="1221321"/>
                    <a:pt x="3135840" y="1490055"/>
                    <a:pt x="3210095" y="1727671"/>
                  </a:cubicBezTo>
                  <a:cubicBezTo>
                    <a:pt x="3288593" y="1978725"/>
                    <a:pt x="3356484" y="2195125"/>
                    <a:pt x="3537525" y="2231192"/>
                  </a:cubicBezTo>
                  <a:cubicBezTo>
                    <a:pt x="3676135" y="2258773"/>
                    <a:pt x="3858590" y="2176739"/>
                    <a:pt x="4096207" y="1978725"/>
                  </a:cubicBezTo>
                  <a:cubicBezTo>
                    <a:pt x="4303415" y="1806169"/>
                    <a:pt x="4518401" y="1572089"/>
                    <a:pt x="4690956" y="1383976"/>
                  </a:cubicBezTo>
                  <a:cubicBezTo>
                    <a:pt x="4792085" y="1274361"/>
                    <a:pt x="4879070" y="1178890"/>
                    <a:pt x="4951203" y="1110292"/>
                  </a:cubicBezTo>
                  <a:cubicBezTo>
                    <a:pt x="5007778" y="1056546"/>
                    <a:pt x="5072133" y="988655"/>
                    <a:pt x="5147095" y="909449"/>
                  </a:cubicBezTo>
                  <a:cubicBezTo>
                    <a:pt x="5491498" y="546660"/>
                    <a:pt x="6010578" y="0"/>
                    <a:pt x="6557945" y="0"/>
                  </a:cubicBezTo>
                  <a:cubicBezTo>
                    <a:pt x="6561480" y="0"/>
                    <a:pt x="6565724" y="0"/>
                    <a:pt x="6569260" y="0"/>
                  </a:cubicBezTo>
                  <a:cubicBezTo>
                    <a:pt x="6781418" y="2829"/>
                    <a:pt x="6936293" y="96885"/>
                    <a:pt x="7044493" y="287827"/>
                  </a:cubicBezTo>
                  <a:cubicBezTo>
                    <a:pt x="7136428" y="450482"/>
                    <a:pt x="7181688" y="664054"/>
                    <a:pt x="7221291" y="852167"/>
                  </a:cubicBezTo>
                  <a:cubicBezTo>
                    <a:pt x="7277866" y="1120193"/>
                    <a:pt x="7326663" y="1351445"/>
                    <a:pt x="7480831" y="1378318"/>
                  </a:cubicBezTo>
                  <a:cubicBezTo>
                    <a:pt x="8084066" y="1485811"/>
                    <a:pt x="9015439" y="585555"/>
                    <a:pt x="9024632" y="576362"/>
                  </a:cubicBezTo>
                  <a:cubicBezTo>
                    <a:pt x="9034533" y="567168"/>
                    <a:pt x="9050091" y="567168"/>
                    <a:pt x="9059284" y="577069"/>
                  </a:cubicBezTo>
                  <a:cubicBezTo>
                    <a:pt x="9068478" y="586970"/>
                    <a:pt x="9068478" y="602528"/>
                    <a:pt x="9058577" y="611722"/>
                  </a:cubicBezTo>
                  <a:cubicBezTo>
                    <a:pt x="9056456" y="613843"/>
                    <a:pt x="8818132" y="845802"/>
                    <a:pt x="8506260" y="1060082"/>
                  </a:cubicBezTo>
                  <a:cubicBezTo>
                    <a:pt x="8084773" y="1350738"/>
                    <a:pt x="7736835" y="1473789"/>
                    <a:pt x="7471637" y="1426407"/>
                  </a:cubicBezTo>
                  <a:cubicBezTo>
                    <a:pt x="7284231" y="1393169"/>
                    <a:pt x="7232606" y="1146359"/>
                    <a:pt x="7172495" y="861360"/>
                  </a:cubicBezTo>
                  <a:cubicBezTo>
                    <a:pt x="7092582" y="483012"/>
                    <a:pt x="7002769" y="54454"/>
                    <a:pt x="6568552" y="48796"/>
                  </a:cubicBezTo>
                  <a:cubicBezTo>
                    <a:pt x="6565016" y="48796"/>
                    <a:pt x="6561480" y="48796"/>
                    <a:pt x="6557945" y="48796"/>
                  </a:cubicBezTo>
                  <a:cubicBezTo>
                    <a:pt x="6031793" y="48796"/>
                    <a:pt x="5521200" y="586263"/>
                    <a:pt x="5182455" y="942688"/>
                  </a:cubicBezTo>
                  <a:cubicBezTo>
                    <a:pt x="5107493" y="1021893"/>
                    <a:pt x="5042431" y="1089784"/>
                    <a:pt x="4985148" y="1144945"/>
                  </a:cubicBezTo>
                  <a:cubicBezTo>
                    <a:pt x="4914429" y="1212128"/>
                    <a:pt x="4827444" y="1306892"/>
                    <a:pt x="4727023" y="1416507"/>
                  </a:cubicBezTo>
                  <a:cubicBezTo>
                    <a:pt x="4387571" y="1787783"/>
                    <a:pt x="3929309" y="2285646"/>
                    <a:pt x="3589857" y="2285646"/>
                  </a:cubicBezTo>
                  <a:close/>
                </a:path>
              </a:pathLst>
            </a:custGeom>
            <a:solidFill>
              <a:srgbClr val="000000"/>
            </a:solidFill>
            <a:ln w="707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777322850"/>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6659316-F92C-428B-964F-77B75BBE6D7F}"/>
              </a:ext>
            </a:extLst>
          </p:cNvPr>
          <p:cNvGrpSpPr/>
          <p:nvPr/>
        </p:nvGrpSpPr>
        <p:grpSpPr>
          <a:xfrm>
            <a:off x="570451" y="1161996"/>
            <a:ext cx="7064345" cy="5216610"/>
            <a:chOff x="570451" y="1161996"/>
            <a:chExt cx="7064345" cy="5216610"/>
          </a:xfrm>
        </p:grpSpPr>
        <p:pic>
          <p:nvPicPr>
            <p:cNvPr id="10" name="Picture 9">
              <a:extLst>
                <a:ext uri="{FF2B5EF4-FFF2-40B4-BE49-F238E27FC236}">
                  <a16:creationId xmlns:a16="http://schemas.microsoft.com/office/drawing/2014/main" id="{5BF5122F-D8C9-4C9F-B571-ECD2E6E2374A}"/>
                </a:ext>
              </a:extLst>
            </p:cNvPr>
            <p:cNvPicPr>
              <a:picLocks noChangeAspect="1"/>
            </p:cNvPicPr>
            <p:nvPr/>
          </p:nvPicPr>
          <p:blipFill>
            <a:blip r:embed="rId2"/>
            <a:stretch>
              <a:fillRect/>
            </a:stretch>
          </p:blipFill>
          <p:spPr>
            <a:xfrm>
              <a:off x="570451" y="1161996"/>
              <a:ext cx="7064345" cy="5216610"/>
            </a:xfrm>
            <a:prstGeom prst="rect">
              <a:avLst/>
            </a:prstGeom>
          </p:spPr>
        </p:pic>
        <p:sp>
          <p:nvSpPr>
            <p:cNvPr id="2" name="Rectangle 1">
              <a:extLst>
                <a:ext uri="{FF2B5EF4-FFF2-40B4-BE49-F238E27FC236}">
                  <a16:creationId xmlns:a16="http://schemas.microsoft.com/office/drawing/2014/main" id="{B317C6D3-0D52-43EF-9818-194865743750}"/>
                </a:ext>
              </a:extLst>
            </p:cNvPr>
            <p:cNvSpPr/>
            <p:nvPr/>
          </p:nvSpPr>
          <p:spPr>
            <a:xfrm>
              <a:off x="1728813" y="1257300"/>
              <a:ext cx="4367187" cy="29527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306287">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2286000">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“payment list” </a:t>
                      </a:r>
                      <a:r>
                        <a:rPr lang="en-US" dirty="0">
                          <a:solidFill>
                            <a:srgbClr val="002060"/>
                          </a:solidFill>
                          <a:latin typeface="Calibri (Body)"/>
                          <a:sym typeface="Wingdings" panose="05000000000000000000" pitchFamily="2" charset="2"/>
                        </a:rPr>
                        <a:t> to show payment information</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3265713">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all history payment list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85090" y="2670986"/>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624453" y="2307731"/>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payment list</a:t>
            </a:r>
            <a:endParaRPr lang="vi-VN" b="1" dirty="0">
              <a:solidFill>
                <a:srgbClr val="002060"/>
              </a:solidFill>
            </a:endParaRPr>
          </a:p>
        </p:txBody>
      </p:sp>
      <p:grpSp>
        <p:nvGrpSpPr>
          <p:cNvPr id="13" name="Group 12">
            <a:extLst>
              <a:ext uri="{FF2B5EF4-FFF2-40B4-BE49-F238E27FC236}">
                <a16:creationId xmlns:a16="http://schemas.microsoft.com/office/drawing/2014/main" id="{D86528DD-DA76-4676-BC17-A12B243874C4}"/>
              </a:ext>
            </a:extLst>
          </p:cNvPr>
          <p:cNvGrpSpPr/>
          <p:nvPr/>
        </p:nvGrpSpPr>
        <p:grpSpPr>
          <a:xfrm rot="4074382">
            <a:off x="5866128" y="127431"/>
            <a:ext cx="731894" cy="647974"/>
            <a:chOff x="2203944" y="3086356"/>
            <a:chExt cx="1794618" cy="1530300"/>
          </a:xfrm>
        </p:grpSpPr>
        <p:sp>
          <p:nvSpPr>
            <p:cNvPr id="14" name="Freeform: Shape 13">
              <a:extLst>
                <a:ext uri="{FF2B5EF4-FFF2-40B4-BE49-F238E27FC236}">
                  <a16:creationId xmlns:a16="http://schemas.microsoft.com/office/drawing/2014/main" id="{1F6C5552-778B-417D-B7C8-10EBB3B97DEB}"/>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0835C80-4871-45A6-A667-EE8FFE4726EF}"/>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18F004D-A09E-4439-8ACD-5FF026688428}"/>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9264FD9F-2F11-4C7F-B7E4-1F63D468D3C9}"/>
              </a:ext>
            </a:extLst>
          </p:cNvPr>
          <p:cNvSpPr txBox="1"/>
          <p:nvPr/>
        </p:nvSpPr>
        <p:spPr>
          <a:xfrm>
            <a:off x="5804081" y="72025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2163667614"/>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4F78648-A99C-43D9-92D3-BC4BE2BA5BB1}"/>
              </a:ext>
            </a:extLst>
          </p:cNvPr>
          <p:cNvGrpSpPr/>
          <p:nvPr/>
        </p:nvGrpSpPr>
        <p:grpSpPr>
          <a:xfrm>
            <a:off x="570451" y="1154472"/>
            <a:ext cx="7064345" cy="5224134"/>
            <a:chOff x="570451" y="1154472"/>
            <a:chExt cx="7064345" cy="5224134"/>
          </a:xfrm>
        </p:grpSpPr>
        <p:pic>
          <p:nvPicPr>
            <p:cNvPr id="11" name="Picture 10">
              <a:extLst>
                <a:ext uri="{FF2B5EF4-FFF2-40B4-BE49-F238E27FC236}">
                  <a16:creationId xmlns:a16="http://schemas.microsoft.com/office/drawing/2014/main" id="{715BF0C5-0285-4120-A7E2-47F4731208F6}"/>
                </a:ext>
              </a:extLst>
            </p:cNvPr>
            <p:cNvPicPr>
              <a:picLocks noChangeAspect="1"/>
            </p:cNvPicPr>
            <p:nvPr/>
          </p:nvPicPr>
          <p:blipFill>
            <a:blip r:embed="rId2"/>
            <a:stretch>
              <a:fillRect/>
            </a:stretch>
          </p:blipFill>
          <p:spPr>
            <a:xfrm>
              <a:off x="570451" y="1154472"/>
              <a:ext cx="7064345" cy="5224134"/>
            </a:xfrm>
            <a:prstGeom prst="rect">
              <a:avLst/>
            </a:prstGeom>
          </p:spPr>
        </p:pic>
        <p:sp>
          <p:nvSpPr>
            <p:cNvPr id="2" name="Rectangle 1">
              <a:extLst>
                <a:ext uri="{FF2B5EF4-FFF2-40B4-BE49-F238E27FC236}">
                  <a16:creationId xmlns:a16="http://schemas.microsoft.com/office/drawing/2014/main" id="{C5960998-9EAC-4387-872C-38B2E09C52C1}"/>
                </a:ext>
              </a:extLst>
            </p:cNvPr>
            <p:cNvSpPr/>
            <p:nvPr/>
          </p:nvSpPr>
          <p:spPr>
            <a:xfrm>
              <a:off x="1753980" y="1238250"/>
              <a:ext cx="4342020"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709681">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241942">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“edit personal info” </a:t>
                      </a:r>
                      <a:r>
                        <a:rPr lang="en-US" dirty="0">
                          <a:solidFill>
                            <a:srgbClr val="002060"/>
                          </a:solidFill>
                          <a:latin typeface="Calibri (Body)"/>
                          <a:sym typeface="Wingdings" panose="05000000000000000000" pitchFamily="2" charset="2"/>
                        </a:rPr>
                        <a:t> to show all personal info</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635459">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all history payment list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1635459">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Button “change password” </a:t>
                      </a:r>
                      <a:r>
                        <a:rPr lang="en-US" dirty="0">
                          <a:solidFill>
                            <a:srgbClr val="002060"/>
                          </a:solidFill>
                          <a:latin typeface="Calibri (Body)"/>
                          <a:sym typeface="Wingdings" panose="05000000000000000000" pitchFamily="2" charset="2"/>
                        </a:rPr>
                        <a:t> go to change password page</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1778152780"/>
                  </a:ext>
                </a:extLst>
              </a:tr>
              <a:tr h="1635459">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Button “Save” </a:t>
                      </a:r>
                      <a:r>
                        <a:rPr lang="en-US" dirty="0">
                          <a:solidFill>
                            <a:srgbClr val="002060"/>
                          </a:solidFill>
                          <a:latin typeface="Calibri (Body)"/>
                          <a:sym typeface="Wingdings" panose="05000000000000000000" pitchFamily="2" charset="2"/>
                        </a:rPr>
                        <a:t> update new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249523567"/>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63536" y="2712931"/>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649620" y="2290953"/>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Edit Personal Info</a:t>
            </a:r>
            <a:endParaRPr lang="vi-VN" b="1" dirty="0">
              <a:solidFill>
                <a:srgbClr val="002060"/>
              </a:solidFill>
            </a:endParaRPr>
          </a:p>
        </p:txBody>
      </p:sp>
      <p:grpSp>
        <p:nvGrpSpPr>
          <p:cNvPr id="13" name="그룹 64">
            <a:extLst>
              <a:ext uri="{FF2B5EF4-FFF2-40B4-BE49-F238E27FC236}">
                <a16:creationId xmlns:a16="http://schemas.microsoft.com/office/drawing/2014/main" id="{6A6E4FFB-8A32-4910-B1B9-6D17C023A894}"/>
              </a:ext>
            </a:extLst>
          </p:cNvPr>
          <p:cNvGrpSpPr/>
          <p:nvPr/>
        </p:nvGrpSpPr>
        <p:grpSpPr>
          <a:xfrm>
            <a:off x="2892588" y="3072527"/>
            <a:ext cx="388720" cy="200055"/>
            <a:chOff x="4727047" y="5307508"/>
            <a:chExt cx="388720" cy="200055"/>
          </a:xfrm>
        </p:grpSpPr>
        <p:sp>
          <p:nvSpPr>
            <p:cNvPr id="14" name="타원 65">
              <a:extLst>
                <a:ext uri="{FF2B5EF4-FFF2-40B4-BE49-F238E27FC236}">
                  <a16:creationId xmlns:a16="http://schemas.microsoft.com/office/drawing/2014/main" id="{3CD8AB03-EAA1-47E0-AA79-0DCC39F4EE5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833A624-661B-4131-8085-82C87D6A760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752B71C7-1CF3-423C-B917-3E1ED669589B}"/>
              </a:ext>
            </a:extLst>
          </p:cNvPr>
          <p:cNvGrpSpPr/>
          <p:nvPr/>
        </p:nvGrpSpPr>
        <p:grpSpPr>
          <a:xfrm>
            <a:off x="4102623" y="4793667"/>
            <a:ext cx="388720" cy="200055"/>
            <a:chOff x="4727047" y="5307508"/>
            <a:chExt cx="388720" cy="200055"/>
          </a:xfrm>
        </p:grpSpPr>
        <p:sp>
          <p:nvSpPr>
            <p:cNvPr id="17" name="타원 65">
              <a:extLst>
                <a:ext uri="{FF2B5EF4-FFF2-40B4-BE49-F238E27FC236}">
                  <a16:creationId xmlns:a16="http://schemas.microsoft.com/office/drawing/2014/main" id="{C123BFE1-78F0-4C58-9504-093EA3D08021}"/>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79B74EA4-F127-41DD-8D0C-20F58F3AA2DD}"/>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604719120"/>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91D0D8E-AF7A-4DD1-940C-8F9B890CD8F2}"/>
              </a:ext>
            </a:extLst>
          </p:cNvPr>
          <p:cNvGrpSpPr/>
          <p:nvPr/>
        </p:nvGrpSpPr>
        <p:grpSpPr>
          <a:xfrm>
            <a:off x="567896" y="1171618"/>
            <a:ext cx="7064345" cy="5206988"/>
            <a:chOff x="567896" y="1171618"/>
            <a:chExt cx="7064345" cy="5206988"/>
          </a:xfrm>
        </p:grpSpPr>
        <p:pic>
          <p:nvPicPr>
            <p:cNvPr id="10" name="Picture 9">
              <a:extLst>
                <a:ext uri="{FF2B5EF4-FFF2-40B4-BE49-F238E27FC236}">
                  <a16:creationId xmlns:a16="http://schemas.microsoft.com/office/drawing/2014/main" id="{A66B376D-A887-440C-860A-CCC6E48EBABA}"/>
                </a:ext>
              </a:extLst>
            </p:cNvPr>
            <p:cNvPicPr>
              <a:picLocks noChangeAspect="1"/>
            </p:cNvPicPr>
            <p:nvPr/>
          </p:nvPicPr>
          <p:blipFill>
            <a:blip r:embed="rId2"/>
            <a:stretch>
              <a:fillRect/>
            </a:stretch>
          </p:blipFill>
          <p:spPr>
            <a:xfrm>
              <a:off x="567896" y="1171618"/>
              <a:ext cx="7064345" cy="5206988"/>
            </a:xfrm>
            <a:prstGeom prst="rect">
              <a:avLst/>
            </a:prstGeom>
          </p:spPr>
        </p:pic>
        <p:sp>
          <p:nvSpPr>
            <p:cNvPr id="2" name="Rectangle 1">
              <a:extLst>
                <a:ext uri="{FF2B5EF4-FFF2-40B4-BE49-F238E27FC236}">
                  <a16:creationId xmlns:a16="http://schemas.microsoft.com/office/drawing/2014/main" id="{96866001-996E-494F-A514-D756778F47C1}"/>
                </a:ext>
              </a:extLst>
            </p:cNvPr>
            <p:cNvSpPr/>
            <p:nvPr/>
          </p:nvSpPr>
          <p:spPr>
            <a:xfrm>
              <a:off x="1790700" y="1257300"/>
              <a:ext cx="4171950"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705453">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234544">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Input current password</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577184">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Input new password</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1763635">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Confirm new password</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1778152780"/>
                  </a:ext>
                </a:extLst>
              </a:tr>
              <a:tr h="1577184">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Button “Save” </a:t>
                      </a:r>
                      <a:r>
                        <a:rPr lang="en-US" dirty="0">
                          <a:solidFill>
                            <a:srgbClr val="002060"/>
                          </a:solidFill>
                          <a:latin typeface="Calibri (Body)"/>
                          <a:sym typeface="Wingdings" panose="05000000000000000000" pitchFamily="2" charset="2"/>
                        </a:rPr>
                        <a:t> update new password</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249523567"/>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2023965" y="3027699"/>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2028462" y="3550431"/>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payment list</a:t>
            </a:r>
            <a:endParaRPr lang="vi-VN" b="1" dirty="0">
              <a:solidFill>
                <a:srgbClr val="002060"/>
              </a:solidFill>
            </a:endParaRPr>
          </a:p>
        </p:txBody>
      </p:sp>
      <p:grpSp>
        <p:nvGrpSpPr>
          <p:cNvPr id="13" name="그룹 64">
            <a:extLst>
              <a:ext uri="{FF2B5EF4-FFF2-40B4-BE49-F238E27FC236}">
                <a16:creationId xmlns:a16="http://schemas.microsoft.com/office/drawing/2014/main" id="{6A6E4FFB-8A32-4910-B1B9-6D17C023A894}"/>
              </a:ext>
            </a:extLst>
          </p:cNvPr>
          <p:cNvGrpSpPr/>
          <p:nvPr/>
        </p:nvGrpSpPr>
        <p:grpSpPr>
          <a:xfrm>
            <a:off x="2023965" y="4425753"/>
            <a:ext cx="388720" cy="200055"/>
            <a:chOff x="4727047" y="5307508"/>
            <a:chExt cx="388720" cy="200055"/>
          </a:xfrm>
        </p:grpSpPr>
        <p:sp>
          <p:nvSpPr>
            <p:cNvPr id="14" name="타원 65">
              <a:extLst>
                <a:ext uri="{FF2B5EF4-FFF2-40B4-BE49-F238E27FC236}">
                  <a16:creationId xmlns:a16="http://schemas.microsoft.com/office/drawing/2014/main" id="{3CD8AB03-EAA1-47E0-AA79-0DCC39F4EE5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833A624-661B-4131-8085-82C87D6A760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752B71C7-1CF3-423C-B917-3E1ED669589B}"/>
              </a:ext>
            </a:extLst>
          </p:cNvPr>
          <p:cNvGrpSpPr/>
          <p:nvPr/>
        </p:nvGrpSpPr>
        <p:grpSpPr>
          <a:xfrm>
            <a:off x="4243526" y="5218699"/>
            <a:ext cx="388720" cy="200055"/>
            <a:chOff x="4727047" y="5307508"/>
            <a:chExt cx="388720" cy="200055"/>
          </a:xfrm>
        </p:grpSpPr>
        <p:sp>
          <p:nvSpPr>
            <p:cNvPr id="17" name="타원 65">
              <a:extLst>
                <a:ext uri="{FF2B5EF4-FFF2-40B4-BE49-F238E27FC236}">
                  <a16:creationId xmlns:a16="http://schemas.microsoft.com/office/drawing/2014/main" id="{C123BFE1-78F0-4C58-9504-093EA3D08021}"/>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79B74EA4-F127-41DD-8D0C-20F58F3AA2DD}"/>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4042797388"/>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F802C830-4B9B-4812-8E95-C2219E0A4ED8}"/>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a:solidFill>
                  <a:schemeClr val="bg1"/>
                </a:solidFill>
                <a:latin typeface="+mj-lt"/>
              </a:rPr>
              <a:t>View detail </a:t>
            </a:r>
            <a:r>
              <a:rPr lang="en-US" altLang="ko-KR" sz="2800" dirty="0">
                <a:solidFill>
                  <a:schemeClr val="bg1"/>
                </a:solidFill>
                <a:latin typeface="+mj-lt"/>
              </a:rPr>
              <a:t>course</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7D5B941F-F521-4EF1-9BD5-DD6DD708E20D}"/>
              </a:ext>
            </a:extLst>
          </p:cNvPr>
          <p:cNvGrpSpPr/>
          <p:nvPr/>
        </p:nvGrpSpPr>
        <p:grpSpPr>
          <a:xfrm rot="4074382">
            <a:off x="7633091" y="783909"/>
            <a:ext cx="1588486" cy="1354527"/>
            <a:chOff x="2203944" y="3086356"/>
            <a:chExt cx="1794618" cy="1530300"/>
          </a:xfrm>
        </p:grpSpPr>
        <p:sp>
          <p:nvSpPr>
            <p:cNvPr id="4" name="Freeform: Shape 3">
              <a:extLst>
                <a:ext uri="{FF2B5EF4-FFF2-40B4-BE49-F238E27FC236}">
                  <a16:creationId xmlns:a16="http://schemas.microsoft.com/office/drawing/2014/main" id="{590CDAAB-B431-47F6-9FAE-62E974E1B424}"/>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AC82CD03-0B8B-4EB3-9C52-DEC10A4A8538}"/>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ABA2D957-9AD3-46DF-A46C-1E2BD0B06EF5}"/>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FDEEEEC8-1FFF-4EFA-8A5F-ACD2244251ED}"/>
              </a:ext>
            </a:extLst>
          </p:cNvPr>
          <p:cNvSpPr txBox="1"/>
          <p:nvPr/>
        </p:nvSpPr>
        <p:spPr>
          <a:xfrm>
            <a:off x="8046646" y="2030815"/>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842510800"/>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556DA9-3A1E-4A0F-92A4-44B8D905C950}"/>
              </a:ext>
            </a:extLst>
          </p:cNvPr>
          <p:cNvGrpSpPr/>
          <p:nvPr/>
        </p:nvGrpSpPr>
        <p:grpSpPr>
          <a:xfrm>
            <a:off x="592822" y="1171618"/>
            <a:ext cx="7064345" cy="5206988"/>
            <a:chOff x="592822" y="1171618"/>
            <a:chExt cx="7064345" cy="5206988"/>
          </a:xfrm>
        </p:grpSpPr>
        <p:pic>
          <p:nvPicPr>
            <p:cNvPr id="11" name="Picture 10">
              <a:extLst>
                <a:ext uri="{FF2B5EF4-FFF2-40B4-BE49-F238E27FC236}">
                  <a16:creationId xmlns:a16="http://schemas.microsoft.com/office/drawing/2014/main" id="{98F1DB5D-5C44-45C9-8ED9-22B8AB55277E}"/>
                </a:ext>
              </a:extLst>
            </p:cNvPr>
            <p:cNvPicPr>
              <a:picLocks noChangeAspect="1"/>
            </p:cNvPicPr>
            <p:nvPr/>
          </p:nvPicPr>
          <p:blipFill>
            <a:blip r:embed="rId2"/>
            <a:stretch>
              <a:fillRect/>
            </a:stretch>
          </p:blipFill>
          <p:spPr>
            <a:xfrm>
              <a:off x="592822" y="1171618"/>
              <a:ext cx="7064345" cy="5206988"/>
            </a:xfrm>
            <a:prstGeom prst="rect">
              <a:avLst/>
            </a:prstGeom>
          </p:spPr>
        </p:pic>
        <p:sp>
          <p:nvSpPr>
            <p:cNvPr id="2" name="Rectangle 1">
              <a:extLst>
                <a:ext uri="{FF2B5EF4-FFF2-40B4-BE49-F238E27FC236}">
                  <a16:creationId xmlns:a16="http://schemas.microsoft.com/office/drawing/2014/main" id="{3297FB2C-9569-4DA3-9CE5-97CA844EB106}"/>
                </a:ext>
              </a:extLst>
            </p:cNvPr>
            <p:cNvSpPr/>
            <p:nvPr/>
          </p:nvSpPr>
          <p:spPr>
            <a:xfrm>
              <a:off x="2552700" y="1171618"/>
              <a:ext cx="3427347"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2"/>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334274">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448281">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Image of course</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672998">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Introduction of course</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683210">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Name and price course</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1778152780"/>
                  </a:ext>
                </a:extLst>
              </a:tr>
              <a:tr h="1050691">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When click button </a:t>
                      </a:r>
                      <a:r>
                        <a:rPr lang="en-US" dirty="0">
                          <a:solidFill>
                            <a:srgbClr val="002060"/>
                          </a:solidFill>
                          <a:latin typeface="Calibri (Body)"/>
                          <a:sym typeface="Wingdings" panose="05000000000000000000" pitchFamily="2" charset="2"/>
                        </a:rPr>
                        <a:t> join class(if registered status is “Payment”)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249523567"/>
                  </a:ext>
                </a:extLst>
              </a:tr>
              <a:tr h="1334274">
                <a:tc>
                  <a:txBody>
                    <a:bodyPr/>
                    <a:lstStyle/>
                    <a:p>
                      <a:pPr algn="ctr"/>
                      <a:r>
                        <a:rPr lang="en-US" dirty="0">
                          <a:solidFill>
                            <a:srgbClr val="002060"/>
                          </a:solidFill>
                          <a:latin typeface="Calibri (Body)"/>
                        </a:rPr>
                        <a:t>5</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When click tab </a:t>
                      </a:r>
                      <a:r>
                        <a:rPr lang="en-US" dirty="0">
                          <a:solidFill>
                            <a:srgbClr val="002060"/>
                          </a:solidFill>
                          <a:latin typeface="Calibri (Body)"/>
                          <a:sym typeface="Wingdings" panose="05000000000000000000" pitchFamily="2" charset="2"/>
                        </a:rPr>
                        <a:t> show detail courses</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53958085"/>
                  </a:ext>
                </a:extLst>
              </a:tr>
              <a:tr h="1334274">
                <a:tc>
                  <a:txBody>
                    <a:bodyPr/>
                    <a:lstStyle/>
                    <a:p>
                      <a:pPr algn="ctr"/>
                      <a:r>
                        <a:rPr lang="en-US" dirty="0">
                          <a:solidFill>
                            <a:srgbClr val="002060"/>
                          </a:solidFill>
                          <a:latin typeface="Calibri (Body)"/>
                        </a:rPr>
                        <a:t>6</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Detail course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2667376055"/>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657896" y="187001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994040" y="1870018"/>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592822" y="41835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Detail Course – Information (Introduction)</a:t>
            </a:r>
            <a:endParaRPr lang="vi-VN" b="1" dirty="0">
              <a:solidFill>
                <a:srgbClr val="002060"/>
              </a:solidFill>
            </a:endParaRPr>
          </a:p>
        </p:txBody>
      </p:sp>
      <p:grpSp>
        <p:nvGrpSpPr>
          <p:cNvPr id="13" name="그룹 64">
            <a:extLst>
              <a:ext uri="{FF2B5EF4-FFF2-40B4-BE49-F238E27FC236}">
                <a16:creationId xmlns:a16="http://schemas.microsoft.com/office/drawing/2014/main" id="{6A6E4FFB-8A32-4910-B1B9-6D17C023A894}"/>
              </a:ext>
            </a:extLst>
          </p:cNvPr>
          <p:cNvGrpSpPr/>
          <p:nvPr/>
        </p:nvGrpSpPr>
        <p:grpSpPr>
          <a:xfrm>
            <a:off x="657896" y="3429000"/>
            <a:ext cx="388720" cy="200055"/>
            <a:chOff x="4727047" y="5307508"/>
            <a:chExt cx="388720" cy="200055"/>
          </a:xfrm>
        </p:grpSpPr>
        <p:sp>
          <p:nvSpPr>
            <p:cNvPr id="14" name="타원 65">
              <a:extLst>
                <a:ext uri="{FF2B5EF4-FFF2-40B4-BE49-F238E27FC236}">
                  <a16:creationId xmlns:a16="http://schemas.microsoft.com/office/drawing/2014/main" id="{3CD8AB03-EAA1-47E0-AA79-0DCC39F4EE5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833A624-661B-4131-8085-82C87D6A760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752B71C7-1CF3-423C-B917-3E1ED669589B}"/>
              </a:ext>
            </a:extLst>
          </p:cNvPr>
          <p:cNvGrpSpPr/>
          <p:nvPr/>
        </p:nvGrpSpPr>
        <p:grpSpPr>
          <a:xfrm>
            <a:off x="5980047" y="3470410"/>
            <a:ext cx="388720" cy="200055"/>
            <a:chOff x="4727047" y="5307508"/>
            <a:chExt cx="388720" cy="200055"/>
          </a:xfrm>
        </p:grpSpPr>
        <p:sp>
          <p:nvSpPr>
            <p:cNvPr id="17" name="타원 65">
              <a:extLst>
                <a:ext uri="{FF2B5EF4-FFF2-40B4-BE49-F238E27FC236}">
                  <a16:creationId xmlns:a16="http://schemas.microsoft.com/office/drawing/2014/main" id="{C123BFE1-78F0-4C58-9504-093EA3D08021}"/>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79B74EA4-F127-41DD-8D0C-20F58F3AA2DD}"/>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0" name="그룹 64">
            <a:extLst>
              <a:ext uri="{FF2B5EF4-FFF2-40B4-BE49-F238E27FC236}">
                <a16:creationId xmlns:a16="http://schemas.microsoft.com/office/drawing/2014/main" id="{6C082C10-6018-4F49-BB56-EB1CEF8D8EE7}"/>
              </a:ext>
            </a:extLst>
          </p:cNvPr>
          <p:cNvGrpSpPr/>
          <p:nvPr/>
        </p:nvGrpSpPr>
        <p:grpSpPr>
          <a:xfrm>
            <a:off x="657896" y="3941919"/>
            <a:ext cx="388720" cy="200055"/>
            <a:chOff x="4727047" y="5307508"/>
            <a:chExt cx="388720" cy="200055"/>
          </a:xfrm>
        </p:grpSpPr>
        <p:sp>
          <p:nvSpPr>
            <p:cNvPr id="21" name="타원 65">
              <a:extLst>
                <a:ext uri="{FF2B5EF4-FFF2-40B4-BE49-F238E27FC236}">
                  <a16:creationId xmlns:a16="http://schemas.microsoft.com/office/drawing/2014/main" id="{3E7A0721-E877-4A29-B2B2-CFDFD09B6CED}"/>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2" name="TextBox 27">
              <a:extLst>
                <a:ext uri="{FF2B5EF4-FFF2-40B4-BE49-F238E27FC236}">
                  <a16:creationId xmlns:a16="http://schemas.microsoft.com/office/drawing/2014/main" id="{3FBFB420-E708-4D7C-A98D-EDF189517ED0}"/>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3" name="그룹 64">
            <a:extLst>
              <a:ext uri="{FF2B5EF4-FFF2-40B4-BE49-F238E27FC236}">
                <a16:creationId xmlns:a16="http://schemas.microsoft.com/office/drawing/2014/main" id="{D1D73B95-34AE-477F-9C4E-972C0305D4AA}"/>
              </a:ext>
            </a:extLst>
          </p:cNvPr>
          <p:cNvGrpSpPr/>
          <p:nvPr/>
        </p:nvGrpSpPr>
        <p:grpSpPr>
          <a:xfrm>
            <a:off x="659580" y="4254783"/>
            <a:ext cx="388720" cy="200055"/>
            <a:chOff x="4727047" y="5307508"/>
            <a:chExt cx="388720" cy="200055"/>
          </a:xfrm>
        </p:grpSpPr>
        <p:sp>
          <p:nvSpPr>
            <p:cNvPr id="24" name="타원 65">
              <a:extLst>
                <a:ext uri="{FF2B5EF4-FFF2-40B4-BE49-F238E27FC236}">
                  <a16:creationId xmlns:a16="http://schemas.microsoft.com/office/drawing/2014/main" id="{59CA997D-E4CB-482A-B0EC-A7995A8DED4A}"/>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5" name="TextBox 27">
              <a:extLst>
                <a:ext uri="{FF2B5EF4-FFF2-40B4-BE49-F238E27FC236}">
                  <a16:creationId xmlns:a16="http://schemas.microsoft.com/office/drawing/2014/main" id="{5378557C-B724-4E5E-803B-79189B4AA44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717573166"/>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42410C1-F219-4F98-BC22-95868499A479}"/>
              </a:ext>
            </a:extLst>
          </p:cNvPr>
          <p:cNvGrpSpPr/>
          <p:nvPr/>
        </p:nvGrpSpPr>
        <p:grpSpPr>
          <a:xfrm>
            <a:off x="570451" y="1171618"/>
            <a:ext cx="7064345" cy="5206988"/>
            <a:chOff x="570451" y="1171618"/>
            <a:chExt cx="7064345" cy="5206988"/>
          </a:xfrm>
        </p:grpSpPr>
        <p:pic>
          <p:nvPicPr>
            <p:cNvPr id="10" name="Picture 9">
              <a:extLst>
                <a:ext uri="{FF2B5EF4-FFF2-40B4-BE49-F238E27FC236}">
                  <a16:creationId xmlns:a16="http://schemas.microsoft.com/office/drawing/2014/main" id="{A5446502-3DA6-4C23-A51F-9863B11FE80F}"/>
                </a:ext>
              </a:extLst>
            </p:cNvPr>
            <p:cNvPicPr>
              <a:picLocks noChangeAspect="1"/>
            </p:cNvPicPr>
            <p:nvPr/>
          </p:nvPicPr>
          <p:blipFill>
            <a:blip r:embed="rId2"/>
            <a:stretch>
              <a:fillRect/>
            </a:stretch>
          </p:blipFill>
          <p:spPr>
            <a:xfrm>
              <a:off x="570451" y="1171618"/>
              <a:ext cx="7064345" cy="5206988"/>
            </a:xfrm>
            <a:prstGeom prst="rect">
              <a:avLst/>
            </a:prstGeom>
          </p:spPr>
        </p:pic>
        <p:sp>
          <p:nvSpPr>
            <p:cNvPr id="2" name="Rectangle 1">
              <a:extLst>
                <a:ext uri="{FF2B5EF4-FFF2-40B4-BE49-F238E27FC236}">
                  <a16:creationId xmlns:a16="http://schemas.microsoft.com/office/drawing/2014/main" id="{F00CCB8B-4B81-41AF-85A0-46E763247ED9}"/>
                </a:ext>
              </a:extLst>
            </p:cNvPr>
            <p:cNvSpPr/>
            <p:nvPr/>
          </p:nvSpPr>
          <p:spPr>
            <a:xfrm>
              <a:off x="2492227" y="1201063"/>
              <a:ext cx="3418036" cy="170610"/>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7999"/>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024723">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457382">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2060"/>
                          </a:solidFill>
                          <a:latin typeface="Calibri (Body)"/>
                        </a:rPr>
                        <a:t>When click tab </a:t>
                      </a:r>
                      <a:r>
                        <a:rPr lang="en-US" dirty="0">
                          <a:solidFill>
                            <a:srgbClr val="002060"/>
                          </a:solidFill>
                          <a:latin typeface="Calibri (Body)"/>
                          <a:sym typeface="Wingdings" panose="05000000000000000000" pitchFamily="2" charset="2"/>
                        </a:rPr>
                        <a:t> show detail instructor of courses</a:t>
                      </a:r>
                      <a:endParaRPr lang="vi-VN" dirty="0">
                        <a:solidFill>
                          <a:srgbClr val="002060"/>
                        </a:solidFill>
                        <a:latin typeface="Calibri (Body)"/>
                      </a:endParaRPr>
                    </a:p>
                    <a:p>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218794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Image of the instructor</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2187947">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Detail instructor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093300248"/>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2297867" y="3922889"/>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820262" y="4465254"/>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6" name="그룹 64">
            <a:extLst>
              <a:ext uri="{FF2B5EF4-FFF2-40B4-BE49-F238E27FC236}">
                <a16:creationId xmlns:a16="http://schemas.microsoft.com/office/drawing/2014/main" id="{B8319ACB-4B75-4DC3-B36D-A101833CC6FF}"/>
              </a:ext>
            </a:extLst>
          </p:cNvPr>
          <p:cNvGrpSpPr/>
          <p:nvPr/>
        </p:nvGrpSpPr>
        <p:grpSpPr>
          <a:xfrm>
            <a:off x="2674468" y="4475281"/>
            <a:ext cx="388720" cy="200055"/>
            <a:chOff x="4727047" y="5307508"/>
            <a:chExt cx="388720" cy="200055"/>
          </a:xfrm>
        </p:grpSpPr>
        <p:sp>
          <p:nvSpPr>
            <p:cNvPr id="27" name="타원 65">
              <a:extLst>
                <a:ext uri="{FF2B5EF4-FFF2-40B4-BE49-F238E27FC236}">
                  <a16:creationId xmlns:a16="http://schemas.microsoft.com/office/drawing/2014/main" id="{30A22D59-CD1D-4531-AD70-EE48D21DC4FE}"/>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8" name="TextBox 27">
              <a:extLst>
                <a:ext uri="{FF2B5EF4-FFF2-40B4-BE49-F238E27FC236}">
                  <a16:creationId xmlns:a16="http://schemas.microsoft.com/office/drawing/2014/main" id="{2FF9F0A7-164B-4491-A1F1-09E6748C27C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6" name="TextBox 15">
            <a:extLst>
              <a:ext uri="{FF2B5EF4-FFF2-40B4-BE49-F238E27FC236}">
                <a16:creationId xmlns:a16="http://schemas.microsoft.com/office/drawing/2014/main" id="{06115802-3A45-468E-8F84-2A54F5986E63}"/>
              </a:ext>
            </a:extLst>
          </p:cNvPr>
          <p:cNvSpPr txBox="1"/>
          <p:nvPr/>
        </p:nvSpPr>
        <p:spPr>
          <a:xfrm>
            <a:off x="592822" y="41835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Detail Course – Information (Instructor)</a:t>
            </a:r>
            <a:endParaRPr lang="vi-VN" b="1" dirty="0">
              <a:solidFill>
                <a:srgbClr val="002060"/>
              </a:solidFill>
            </a:endParaRPr>
          </a:p>
        </p:txBody>
      </p:sp>
    </p:spTree>
    <p:extLst>
      <p:ext uri="{BB962C8B-B14F-4D97-AF65-F5344CB8AC3E}">
        <p14:creationId xmlns:p14="http://schemas.microsoft.com/office/powerpoint/2010/main" val="3926975772"/>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D42A391-F0CC-4ADB-B5E3-8B8785278CC1}"/>
              </a:ext>
            </a:extLst>
          </p:cNvPr>
          <p:cNvGrpSpPr/>
          <p:nvPr/>
        </p:nvGrpSpPr>
        <p:grpSpPr>
          <a:xfrm>
            <a:off x="570452" y="1233314"/>
            <a:ext cx="7064344" cy="5145292"/>
            <a:chOff x="570452" y="1233314"/>
            <a:chExt cx="7064344" cy="5145292"/>
          </a:xfrm>
        </p:grpSpPr>
        <p:pic>
          <p:nvPicPr>
            <p:cNvPr id="11" name="Picture 10">
              <a:extLst>
                <a:ext uri="{FF2B5EF4-FFF2-40B4-BE49-F238E27FC236}">
                  <a16:creationId xmlns:a16="http://schemas.microsoft.com/office/drawing/2014/main" id="{69F7E454-8576-4022-9461-E318FE188E4B}"/>
                </a:ext>
              </a:extLst>
            </p:cNvPr>
            <p:cNvPicPr>
              <a:picLocks noChangeAspect="1"/>
            </p:cNvPicPr>
            <p:nvPr/>
          </p:nvPicPr>
          <p:blipFill>
            <a:blip r:embed="rId2"/>
            <a:stretch>
              <a:fillRect/>
            </a:stretch>
          </p:blipFill>
          <p:spPr>
            <a:xfrm>
              <a:off x="570452" y="1233314"/>
              <a:ext cx="7064344" cy="5145292"/>
            </a:xfrm>
            <a:prstGeom prst="rect">
              <a:avLst/>
            </a:prstGeom>
          </p:spPr>
        </p:pic>
        <p:sp>
          <p:nvSpPr>
            <p:cNvPr id="2" name="Rectangle 1">
              <a:extLst>
                <a:ext uri="{FF2B5EF4-FFF2-40B4-BE49-F238E27FC236}">
                  <a16:creationId xmlns:a16="http://schemas.microsoft.com/office/drawing/2014/main" id="{36F0453B-A69D-4598-BB40-99785281CDAC}"/>
                </a:ext>
              </a:extLst>
            </p:cNvPr>
            <p:cNvSpPr/>
            <p:nvPr/>
          </p:nvSpPr>
          <p:spPr>
            <a:xfrm>
              <a:off x="2524125" y="1233314"/>
              <a:ext cx="3429000"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023963">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2332415">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2060"/>
                          </a:solidFill>
                          <a:latin typeface="Calibri (Body)"/>
                        </a:rPr>
                        <a:t>When click tab </a:t>
                      </a:r>
                      <a:r>
                        <a:rPr lang="en-US" dirty="0">
                          <a:solidFill>
                            <a:srgbClr val="002060"/>
                          </a:solidFill>
                          <a:latin typeface="Calibri (Body)"/>
                          <a:sym typeface="Wingdings" panose="05000000000000000000" pitchFamily="2" charset="2"/>
                        </a:rPr>
                        <a:t> show detail course</a:t>
                      </a:r>
                      <a:endParaRPr lang="vi-VN" dirty="0">
                        <a:solidFill>
                          <a:srgbClr val="002060"/>
                        </a:solidFill>
                        <a:latin typeface="Calibri (Body)"/>
                      </a:endParaRPr>
                    </a:p>
                    <a:p>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3501622">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all lessons list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3908264" y="3956444"/>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657896" y="4221973"/>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3" name="TextBox 12">
            <a:extLst>
              <a:ext uri="{FF2B5EF4-FFF2-40B4-BE49-F238E27FC236}">
                <a16:creationId xmlns:a16="http://schemas.microsoft.com/office/drawing/2014/main" id="{84AD216E-F355-451B-83CC-8C308B334608}"/>
              </a:ext>
            </a:extLst>
          </p:cNvPr>
          <p:cNvSpPr txBox="1"/>
          <p:nvPr/>
        </p:nvSpPr>
        <p:spPr>
          <a:xfrm>
            <a:off x="592822" y="41835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Detail Course – Information (Course List)</a:t>
            </a:r>
            <a:endParaRPr lang="vi-VN" b="1" dirty="0">
              <a:solidFill>
                <a:srgbClr val="002060"/>
              </a:solidFill>
            </a:endParaRPr>
          </a:p>
        </p:txBody>
      </p:sp>
    </p:spTree>
    <p:extLst>
      <p:ext uri="{BB962C8B-B14F-4D97-AF65-F5344CB8AC3E}">
        <p14:creationId xmlns:p14="http://schemas.microsoft.com/office/powerpoint/2010/main" val="927665386"/>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1DA8BAF-198A-4FFC-BF81-F2B3017B3709}"/>
              </a:ext>
            </a:extLst>
          </p:cNvPr>
          <p:cNvGrpSpPr/>
          <p:nvPr/>
        </p:nvGrpSpPr>
        <p:grpSpPr>
          <a:xfrm>
            <a:off x="570451" y="1171618"/>
            <a:ext cx="7064345" cy="5206988"/>
            <a:chOff x="570451" y="1171618"/>
            <a:chExt cx="7064345" cy="5206988"/>
          </a:xfrm>
        </p:grpSpPr>
        <p:pic>
          <p:nvPicPr>
            <p:cNvPr id="10" name="Picture 9">
              <a:extLst>
                <a:ext uri="{FF2B5EF4-FFF2-40B4-BE49-F238E27FC236}">
                  <a16:creationId xmlns:a16="http://schemas.microsoft.com/office/drawing/2014/main" id="{7C742881-6CDF-41C1-B45D-539AD1B4212E}"/>
                </a:ext>
              </a:extLst>
            </p:cNvPr>
            <p:cNvPicPr>
              <a:picLocks noChangeAspect="1"/>
            </p:cNvPicPr>
            <p:nvPr/>
          </p:nvPicPr>
          <p:blipFill>
            <a:blip r:embed="rId2"/>
            <a:stretch>
              <a:fillRect/>
            </a:stretch>
          </p:blipFill>
          <p:spPr>
            <a:xfrm>
              <a:off x="570451" y="1171618"/>
              <a:ext cx="7064345" cy="5206988"/>
            </a:xfrm>
            <a:prstGeom prst="rect">
              <a:avLst/>
            </a:prstGeom>
          </p:spPr>
        </p:pic>
        <p:sp>
          <p:nvSpPr>
            <p:cNvPr id="12" name="Rectangle 11">
              <a:extLst>
                <a:ext uri="{FF2B5EF4-FFF2-40B4-BE49-F238E27FC236}">
                  <a16:creationId xmlns:a16="http://schemas.microsoft.com/office/drawing/2014/main" id="{22F4EBFC-79D7-46F1-9CE0-A112EEFB0003}"/>
                </a:ext>
              </a:extLst>
            </p:cNvPr>
            <p:cNvSpPr/>
            <p:nvPr/>
          </p:nvSpPr>
          <p:spPr>
            <a:xfrm>
              <a:off x="2495550" y="1171618"/>
              <a:ext cx="3353337"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7999"/>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024723">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457382">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2060"/>
                          </a:solidFill>
                          <a:latin typeface="Calibri (Body)"/>
                        </a:rPr>
                        <a:t>When click tab </a:t>
                      </a:r>
                      <a:r>
                        <a:rPr lang="en-US" dirty="0">
                          <a:solidFill>
                            <a:srgbClr val="002060"/>
                          </a:solidFill>
                          <a:latin typeface="Calibri (Body)"/>
                          <a:sym typeface="Wingdings" panose="05000000000000000000" pitchFamily="2" charset="2"/>
                        </a:rPr>
                        <a:t> show detail instructor of courses</a:t>
                      </a:r>
                      <a:endParaRPr lang="vi-VN" dirty="0">
                        <a:solidFill>
                          <a:srgbClr val="002060"/>
                        </a:solidFill>
                        <a:latin typeface="Calibri (Body)"/>
                      </a:endParaRPr>
                    </a:p>
                    <a:p>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218794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Image of the instructor</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2187947">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Detail instructor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093300248"/>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5460167" y="3945749"/>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5707280" y="4175198"/>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6" name="그룹 64">
            <a:extLst>
              <a:ext uri="{FF2B5EF4-FFF2-40B4-BE49-F238E27FC236}">
                <a16:creationId xmlns:a16="http://schemas.microsoft.com/office/drawing/2014/main" id="{B8319ACB-4B75-4DC3-B36D-A101833CC6FF}"/>
              </a:ext>
            </a:extLst>
          </p:cNvPr>
          <p:cNvGrpSpPr/>
          <p:nvPr/>
        </p:nvGrpSpPr>
        <p:grpSpPr>
          <a:xfrm>
            <a:off x="769438" y="4597636"/>
            <a:ext cx="388720" cy="200055"/>
            <a:chOff x="4727047" y="5307508"/>
            <a:chExt cx="388720" cy="200055"/>
          </a:xfrm>
        </p:grpSpPr>
        <p:sp>
          <p:nvSpPr>
            <p:cNvPr id="27" name="타원 65">
              <a:extLst>
                <a:ext uri="{FF2B5EF4-FFF2-40B4-BE49-F238E27FC236}">
                  <a16:creationId xmlns:a16="http://schemas.microsoft.com/office/drawing/2014/main" id="{30A22D59-CD1D-4531-AD70-EE48D21DC4FE}"/>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8" name="TextBox 27">
              <a:extLst>
                <a:ext uri="{FF2B5EF4-FFF2-40B4-BE49-F238E27FC236}">
                  <a16:creationId xmlns:a16="http://schemas.microsoft.com/office/drawing/2014/main" id="{2FF9F0A7-164B-4491-A1F1-09E6748C27C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8E7C0C14-2347-4D90-A754-A6D5C37D3F13}"/>
              </a:ext>
            </a:extLst>
          </p:cNvPr>
          <p:cNvGrpSpPr/>
          <p:nvPr/>
        </p:nvGrpSpPr>
        <p:grpSpPr>
          <a:xfrm>
            <a:off x="6367231" y="4887196"/>
            <a:ext cx="388720" cy="200055"/>
            <a:chOff x="4727047" y="5307508"/>
            <a:chExt cx="388720" cy="200055"/>
          </a:xfrm>
        </p:grpSpPr>
        <p:sp>
          <p:nvSpPr>
            <p:cNvPr id="17" name="타원 65">
              <a:extLst>
                <a:ext uri="{FF2B5EF4-FFF2-40B4-BE49-F238E27FC236}">
                  <a16:creationId xmlns:a16="http://schemas.microsoft.com/office/drawing/2014/main" id="{C6947D49-3CB5-4511-BB95-26A84BD30F1D}"/>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17">
              <a:extLst>
                <a:ext uri="{FF2B5EF4-FFF2-40B4-BE49-F238E27FC236}">
                  <a16:creationId xmlns:a16="http://schemas.microsoft.com/office/drawing/2014/main" id="{72730AA9-7179-4167-8A18-AEADBBEF9C6B}"/>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2" name="그룹 64">
            <a:extLst>
              <a:ext uri="{FF2B5EF4-FFF2-40B4-BE49-F238E27FC236}">
                <a16:creationId xmlns:a16="http://schemas.microsoft.com/office/drawing/2014/main" id="{AEB6555D-4B8E-48DF-88E5-DE74673302C6}"/>
              </a:ext>
            </a:extLst>
          </p:cNvPr>
          <p:cNvGrpSpPr/>
          <p:nvPr/>
        </p:nvGrpSpPr>
        <p:grpSpPr>
          <a:xfrm>
            <a:off x="769279" y="5201521"/>
            <a:ext cx="388720" cy="200055"/>
            <a:chOff x="4727047" y="5307508"/>
            <a:chExt cx="388720" cy="200055"/>
          </a:xfrm>
        </p:grpSpPr>
        <p:sp>
          <p:nvSpPr>
            <p:cNvPr id="23" name="타원 65">
              <a:extLst>
                <a:ext uri="{FF2B5EF4-FFF2-40B4-BE49-F238E27FC236}">
                  <a16:creationId xmlns:a16="http://schemas.microsoft.com/office/drawing/2014/main" id="{99CBD858-2A9F-49B5-9C00-6E4578A32BF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AFFCB3AE-6546-42D2-B458-0D44055F73B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25" name="TextBox 24">
            <a:extLst>
              <a:ext uri="{FF2B5EF4-FFF2-40B4-BE49-F238E27FC236}">
                <a16:creationId xmlns:a16="http://schemas.microsoft.com/office/drawing/2014/main" id="{A375C921-7DD8-4F53-A140-5D401CFD53F7}"/>
              </a:ext>
            </a:extLst>
          </p:cNvPr>
          <p:cNvSpPr txBox="1"/>
          <p:nvPr/>
        </p:nvSpPr>
        <p:spPr>
          <a:xfrm>
            <a:off x="592822" y="41835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Detail Course – Information (Course Reviews)</a:t>
            </a:r>
            <a:endParaRPr lang="vi-VN" b="1" dirty="0">
              <a:solidFill>
                <a:srgbClr val="002060"/>
              </a:solidFill>
            </a:endParaRPr>
          </a:p>
        </p:txBody>
      </p:sp>
    </p:spTree>
    <p:extLst>
      <p:ext uri="{BB962C8B-B14F-4D97-AF65-F5344CB8AC3E}">
        <p14:creationId xmlns:p14="http://schemas.microsoft.com/office/powerpoint/2010/main" val="3671273966"/>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68CD490B-174E-4025-A1BD-F1DFBBA5C268}"/>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Register course</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8522BCF0-3148-4AD9-9836-33A29D77E89F}"/>
              </a:ext>
            </a:extLst>
          </p:cNvPr>
          <p:cNvGrpSpPr/>
          <p:nvPr/>
        </p:nvGrpSpPr>
        <p:grpSpPr>
          <a:xfrm rot="4074382">
            <a:off x="7633091" y="783909"/>
            <a:ext cx="1588486" cy="1354527"/>
            <a:chOff x="2203944" y="3086356"/>
            <a:chExt cx="1794618" cy="1530300"/>
          </a:xfrm>
        </p:grpSpPr>
        <p:sp>
          <p:nvSpPr>
            <p:cNvPr id="4" name="Freeform: Shape 3">
              <a:extLst>
                <a:ext uri="{FF2B5EF4-FFF2-40B4-BE49-F238E27FC236}">
                  <a16:creationId xmlns:a16="http://schemas.microsoft.com/office/drawing/2014/main" id="{26413C72-E096-4B5B-9935-3F1B00B4E2A1}"/>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B1540BEF-F6E6-4C99-8849-D5C0BDA5DB22}"/>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E31CF190-6AE4-48C9-ADD0-448186F8EF9E}"/>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1" name="TextBox 10">
            <a:extLst>
              <a:ext uri="{FF2B5EF4-FFF2-40B4-BE49-F238E27FC236}">
                <a16:creationId xmlns:a16="http://schemas.microsoft.com/office/drawing/2014/main" id="{EBD097F3-33A3-4DFF-8102-2D87872C1A8C}"/>
              </a:ext>
            </a:extLst>
          </p:cNvPr>
          <p:cNvSpPr txBox="1"/>
          <p:nvPr/>
        </p:nvSpPr>
        <p:spPr>
          <a:xfrm>
            <a:off x="8046646" y="2030815"/>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1173397255"/>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371EAC-E583-4959-89E2-66612C1966B5}"/>
              </a:ext>
            </a:extLst>
          </p:cNvPr>
          <p:cNvSpPr txBox="1"/>
          <p:nvPr/>
        </p:nvSpPr>
        <p:spPr>
          <a:xfrm>
            <a:off x="670560" y="243840"/>
            <a:ext cx="484632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Frame shows courses</a:t>
            </a:r>
            <a:endParaRPr lang="vi-VN" b="1" dirty="0">
              <a:solidFill>
                <a:srgbClr val="002060"/>
              </a:solidFill>
            </a:endParaRPr>
          </a:p>
        </p:txBody>
      </p:sp>
      <p:pic>
        <p:nvPicPr>
          <p:cNvPr id="3" name="Picture 2" descr="Diagram&#10;&#10;Description automatically generated">
            <a:extLst>
              <a:ext uri="{FF2B5EF4-FFF2-40B4-BE49-F238E27FC236}">
                <a16:creationId xmlns:a16="http://schemas.microsoft.com/office/drawing/2014/main" id="{7C206B76-B6D3-4AE6-8BA6-C7E954A0D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522" y="1285770"/>
            <a:ext cx="8691239" cy="4602822"/>
          </a:xfrm>
          <a:prstGeom prst="rect">
            <a:avLst/>
          </a:prstGeom>
        </p:spPr>
      </p:pic>
      <p:graphicFrame>
        <p:nvGraphicFramePr>
          <p:cNvPr id="5" name="Table 6">
            <a:extLst>
              <a:ext uri="{FF2B5EF4-FFF2-40B4-BE49-F238E27FC236}">
                <a16:creationId xmlns:a16="http://schemas.microsoft.com/office/drawing/2014/main" id="{5F854B69-32D1-4EB4-9E39-59170F871D1A}"/>
              </a:ext>
            </a:extLst>
          </p:cNvPr>
          <p:cNvGraphicFramePr>
            <a:graphicFrameLocks noGrp="1"/>
          </p:cNvGraphicFramePr>
          <p:nvPr>
            <p:extLst>
              <p:ext uri="{D42A27DB-BD31-4B8C-83A1-F6EECF244321}">
                <p14:modId xmlns:p14="http://schemas.microsoft.com/office/powerpoint/2010/main" val="1481238803"/>
              </p:ext>
            </p:extLst>
          </p:nvPr>
        </p:nvGraphicFramePr>
        <p:xfrm>
          <a:off x="8504809" y="0"/>
          <a:ext cx="3687191" cy="6857999"/>
        </p:xfrm>
        <a:graphic>
          <a:graphicData uri="http://schemas.openxmlformats.org/drawingml/2006/table">
            <a:tbl>
              <a:tblPr firstRow="1" bandRow="1">
                <a:tableStyleId>{5C22544A-7EE6-4342-B048-85BDC9FD1C3A}</a:tableStyleId>
              </a:tblPr>
              <a:tblGrid>
                <a:gridCol w="1047565">
                  <a:extLst>
                    <a:ext uri="{9D8B030D-6E8A-4147-A177-3AD203B41FA5}">
                      <a16:colId xmlns:a16="http://schemas.microsoft.com/office/drawing/2014/main" val="4142520748"/>
                    </a:ext>
                  </a:extLst>
                </a:gridCol>
                <a:gridCol w="2639626">
                  <a:extLst>
                    <a:ext uri="{9D8B030D-6E8A-4147-A177-3AD203B41FA5}">
                      <a16:colId xmlns:a16="http://schemas.microsoft.com/office/drawing/2014/main" val="4094681260"/>
                    </a:ext>
                  </a:extLst>
                </a:gridCol>
              </a:tblGrid>
              <a:tr h="525301">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594679734"/>
                  </a:ext>
                </a:extLst>
              </a:tr>
              <a:tr h="948411">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Show the items of other courses</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109811171"/>
                  </a:ext>
                </a:extLst>
              </a:tr>
              <a:tr h="948411">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Back to Home Page</a:t>
                      </a:r>
                      <a:endParaRPr lang="vi-VN" dirty="0">
                        <a:solidFill>
                          <a:srgbClr val="002060"/>
                        </a:solidFill>
                      </a:endParaRPr>
                    </a:p>
                  </a:txBody>
                  <a:tcPr>
                    <a:solidFill>
                      <a:srgbClr val="D6F6F0"/>
                    </a:solidFill>
                  </a:tcPr>
                </a:tc>
                <a:extLst>
                  <a:ext uri="{0D108BD9-81ED-4DB2-BD59-A6C34878D82A}">
                    <a16:rowId xmlns:a16="http://schemas.microsoft.com/office/drawing/2014/main" val="1785618873"/>
                  </a:ext>
                </a:extLst>
              </a:tr>
              <a:tr h="1576122">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Main information of course: name teacher, number of lectures, number of lectures</a:t>
                      </a:r>
                    </a:p>
                    <a:p>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1392108511"/>
                  </a:ext>
                </a:extLst>
              </a:tr>
              <a:tr h="948411">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Button “Enrollment”</a:t>
                      </a:r>
                    </a:p>
                    <a:p>
                      <a:r>
                        <a:rPr lang="en-US" dirty="0">
                          <a:solidFill>
                            <a:srgbClr val="002060"/>
                          </a:solidFill>
                        </a:rPr>
                        <a:t>-&gt; Go to details page </a:t>
                      </a:r>
                      <a:endParaRPr lang="vi-VN" dirty="0">
                        <a:solidFill>
                          <a:srgbClr val="002060"/>
                        </a:solidFill>
                      </a:endParaRPr>
                    </a:p>
                  </a:txBody>
                  <a:tcPr>
                    <a:solidFill>
                      <a:srgbClr val="D6F6F0"/>
                    </a:solidFill>
                  </a:tcPr>
                </a:tc>
                <a:extLst>
                  <a:ext uri="{0D108BD9-81ED-4DB2-BD59-A6C34878D82A}">
                    <a16:rowId xmlns:a16="http://schemas.microsoft.com/office/drawing/2014/main" val="2937720150"/>
                  </a:ext>
                </a:extLst>
              </a:tr>
              <a:tr h="948411">
                <a:tc>
                  <a:txBody>
                    <a:bodyPr/>
                    <a:lstStyle/>
                    <a:p>
                      <a:pPr algn="ctr"/>
                      <a:r>
                        <a:rPr lang="en-US" dirty="0">
                          <a:solidFill>
                            <a:srgbClr val="002060"/>
                          </a:solidFill>
                        </a:rPr>
                        <a:t>5</a:t>
                      </a:r>
                      <a:endParaRPr lang="vi-VN" dirty="0">
                        <a:solidFill>
                          <a:srgbClr val="002060"/>
                        </a:solidFill>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2060"/>
                          </a:solidFill>
                        </a:rPr>
                        <a:t>Button “Taking a courses”</a:t>
                      </a:r>
                    </a:p>
                    <a:p>
                      <a:r>
                        <a:rPr lang="en-US" dirty="0">
                          <a:solidFill>
                            <a:srgbClr val="002060"/>
                          </a:solidFill>
                        </a:rPr>
                        <a:t>-&gt; Go to class page</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3373949784"/>
                  </a:ext>
                </a:extLst>
              </a:tr>
              <a:tr h="962932">
                <a:tc>
                  <a:txBody>
                    <a:bodyPr/>
                    <a:lstStyle/>
                    <a:p>
                      <a:pPr algn="ctr"/>
                      <a:r>
                        <a:rPr lang="en-US" dirty="0">
                          <a:solidFill>
                            <a:srgbClr val="002060"/>
                          </a:solidFill>
                        </a:rPr>
                        <a:t>6</a:t>
                      </a:r>
                      <a:endParaRPr lang="vi-VN" dirty="0">
                        <a:solidFill>
                          <a:srgbClr val="002060"/>
                        </a:solidFill>
                      </a:endParaRPr>
                    </a:p>
                  </a:txBody>
                  <a:tcPr>
                    <a:solidFill>
                      <a:srgbClr val="D6F6F0"/>
                    </a:solidFill>
                  </a:tcPr>
                </a:tc>
                <a:tc>
                  <a:txBody>
                    <a:bodyPr/>
                    <a:lstStyle/>
                    <a:p>
                      <a:r>
                        <a:rPr lang="en-US" dirty="0">
                          <a:solidFill>
                            <a:srgbClr val="002060"/>
                          </a:solidFill>
                        </a:rPr>
                        <a:t>Button “+”</a:t>
                      </a:r>
                    </a:p>
                    <a:p>
                      <a:r>
                        <a:rPr lang="en-US" dirty="0">
                          <a:solidFill>
                            <a:srgbClr val="002060"/>
                          </a:solidFill>
                        </a:rPr>
                        <a:t>-&gt; Go to different course of each categories</a:t>
                      </a:r>
                      <a:endParaRPr lang="vi-VN" dirty="0">
                        <a:solidFill>
                          <a:srgbClr val="002060"/>
                        </a:solidFill>
                      </a:endParaRPr>
                    </a:p>
                  </a:txBody>
                  <a:tcPr>
                    <a:solidFill>
                      <a:srgbClr val="D6F6F0"/>
                    </a:solidFill>
                  </a:tcPr>
                </a:tc>
                <a:extLst>
                  <a:ext uri="{0D108BD9-81ED-4DB2-BD59-A6C34878D82A}">
                    <a16:rowId xmlns:a16="http://schemas.microsoft.com/office/drawing/2014/main" val="4224318330"/>
                  </a:ext>
                </a:extLst>
              </a:tr>
            </a:tbl>
          </a:graphicData>
        </a:graphic>
      </p:graphicFrame>
    </p:spTree>
    <p:extLst>
      <p:ext uri="{BB962C8B-B14F-4D97-AF65-F5344CB8AC3E}">
        <p14:creationId xmlns:p14="http://schemas.microsoft.com/office/powerpoint/2010/main" val="173794099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0A9FC82-4E55-4952-A669-12565E2D4E62}"/>
              </a:ext>
            </a:extLst>
          </p:cNvPr>
          <p:cNvGrpSpPr/>
          <p:nvPr/>
        </p:nvGrpSpPr>
        <p:grpSpPr>
          <a:xfrm>
            <a:off x="1228213" y="4040210"/>
            <a:ext cx="1808461" cy="1234920"/>
            <a:chOff x="3366914" y="2916559"/>
            <a:chExt cx="2424286" cy="1655441"/>
          </a:xfrm>
        </p:grpSpPr>
        <p:sp>
          <p:nvSpPr>
            <p:cNvPr id="3" name="Rectangle 2">
              <a:extLst>
                <a:ext uri="{FF2B5EF4-FFF2-40B4-BE49-F238E27FC236}">
                  <a16:creationId xmlns:a16="http://schemas.microsoft.com/office/drawing/2014/main" id="{51E769CF-AE71-4862-B354-AB355DF340CB}"/>
                </a:ext>
              </a:extLst>
            </p:cNvPr>
            <p:cNvSpPr/>
            <p:nvPr/>
          </p:nvSpPr>
          <p:spPr>
            <a:xfrm>
              <a:off x="3366914" y="3203451"/>
              <a:ext cx="2424286" cy="1296143"/>
            </a:xfrm>
            <a:prstGeom prst="rect">
              <a:avLst/>
            </a:prstGeom>
            <a:solidFill>
              <a:schemeClr val="bg1"/>
            </a:solidFill>
            <a:ln w="25400">
              <a:solidFill>
                <a:srgbClr val="01C4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3">
              <a:extLst>
                <a:ext uri="{FF2B5EF4-FFF2-40B4-BE49-F238E27FC236}">
                  <a16:creationId xmlns:a16="http://schemas.microsoft.com/office/drawing/2014/main" id="{589E14B1-8112-4050-8463-111A4B3B269F}"/>
                </a:ext>
              </a:extLst>
            </p:cNvPr>
            <p:cNvSpPr/>
            <p:nvPr/>
          </p:nvSpPr>
          <p:spPr>
            <a:xfrm>
              <a:off x="3419872" y="3140968"/>
              <a:ext cx="2304256" cy="1296143"/>
            </a:xfrm>
            <a:prstGeom prst="rect">
              <a:avLst/>
            </a:prstGeom>
            <a:solidFill>
              <a:schemeClr val="bg1"/>
            </a:solidFill>
            <a:ln w="25400">
              <a:solidFill>
                <a:srgbClr val="01C4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3">
              <a:extLst>
                <a:ext uri="{FF2B5EF4-FFF2-40B4-BE49-F238E27FC236}">
                  <a16:creationId xmlns:a16="http://schemas.microsoft.com/office/drawing/2014/main" id="{4135285B-9337-45CE-B356-BFD6C7C576FA}"/>
                </a:ext>
              </a:extLst>
            </p:cNvPr>
            <p:cNvSpPr/>
            <p:nvPr/>
          </p:nvSpPr>
          <p:spPr>
            <a:xfrm>
              <a:off x="457200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25400">
              <a:solidFill>
                <a:srgbClr val="01C4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ectangle 3">
              <a:extLst>
                <a:ext uri="{FF2B5EF4-FFF2-40B4-BE49-F238E27FC236}">
                  <a16:creationId xmlns:a16="http://schemas.microsoft.com/office/drawing/2014/main" id="{A83D2DE9-E7AC-4611-870D-686FD078F670}"/>
                </a:ext>
              </a:extLst>
            </p:cNvPr>
            <p:cNvSpPr/>
            <p:nvPr/>
          </p:nvSpPr>
          <p:spPr>
            <a:xfrm flipH="1">
              <a:off x="349188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25400">
              <a:solidFill>
                <a:srgbClr val="01C4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7">
              <a:extLst>
                <a:ext uri="{FF2B5EF4-FFF2-40B4-BE49-F238E27FC236}">
                  <a16:creationId xmlns:a16="http://schemas.microsoft.com/office/drawing/2014/main" id="{AC27299E-D3F6-47F1-9FE8-2CF409402AA3}"/>
                </a:ext>
              </a:extLst>
            </p:cNvPr>
            <p:cNvSpPr/>
            <p:nvPr/>
          </p:nvSpPr>
          <p:spPr>
            <a:xfrm>
              <a:off x="4439051" y="4449847"/>
              <a:ext cx="257915" cy="122153"/>
            </a:xfrm>
            <a:custGeom>
              <a:avLst/>
              <a:gdLst/>
              <a:ahLst/>
              <a:cxnLst/>
              <a:rect l="l" t="t" r="r" b="b"/>
              <a:pathLst>
                <a:path w="900094" h="360040">
                  <a:moveTo>
                    <a:pt x="0" y="0"/>
                  </a:moveTo>
                  <a:lnTo>
                    <a:pt x="900094" y="0"/>
                  </a:lnTo>
                  <a:cubicBezTo>
                    <a:pt x="900094" y="198845"/>
                    <a:pt x="698601" y="360040"/>
                    <a:pt x="450047" y="360040"/>
                  </a:cubicBezTo>
                  <a:cubicBezTo>
                    <a:pt x="201493" y="360040"/>
                    <a:pt x="0" y="198845"/>
                    <a:pt x="0" y="0"/>
                  </a:cubicBezTo>
                  <a:close/>
                </a:path>
              </a:pathLst>
            </a:custGeom>
            <a:solidFill>
              <a:schemeClr val="accent3"/>
            </a:solidFill>
            <a:ln w="25400">
              <a:solidFill>
                <a:srgbClr val="01C4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8" name="Group 7">
            <a:extLst>
              <a:ext uri="{FF2B5EF4-FFF2-40B4-BE49-F238E27FC236}">
                <a16:creationId xmlns:a16="http://schemas.microsoft.com/office/drawing/2014/main" id="{300A50DE-F7FC-4FF0-8AFC-269ADF6CA063}"/>
              </a:ext>
            </a:extLst>
          </p:cNvPr>
          <p:cNvGrpSpPr/>
          <p:nvPr/>
        </p:nvGrpSpPr>
        <p:grpSpPr>
          <a:xfrm>
            <a:off x="434509" y="3232290"/>
            <a:ext cx="7866058" cy="3285899"/>
            <a:chOff x="434509" y="3232290"/>
            <a:chExt cx="7866058" cy="3285899"/>
          </a:xfrm>
          <a:solidFill>
            <a:schemeClr val="accent2"/>
          </a:solidFill>
        </p:grpSpPr>
        <p:sp>
          <p:nvSpPr>
            <p:cNvPr id="9" name="Freeform: Shape 8">
              <a:extLst>
                <a:ext uri="{FF2B5EF4-FFF2-40B4-BE49-F238E27FC236}">
                  <a16:creationId xmlns:a16="http://schemas.microsoft.com/office/drawing/2014/main" id="{4862132D-181A-4773-AB3A-322931C9E254}"/>
                </a:ext>
              </a:extLst>
            </p:cNvPr>
            <p:cNvSpPr/>
            <p:nvPr/>
          </p:nvSpPr>
          <p:spPr>
            <a:xfrm>
              <a:off x="434509" y="3232290"/>
              <a:ext cx="2986139" cy="3285899"/>
            </a:xfrm>
            <a:custGeom>
              <a:avLst/>
              <a:gdLst>
                <a:gd name="connsiteX0" fmla="*/ 1711336 w 2986139"/>
                <a:gd name="connsiteY0" fmla="*/ 2011 h 3285899"/>
                <a:gd name="connsiteX1" fmla="*/ 2285809 w 2986139"/>
                <a:gd name="connsiteY1" fmla="*/ 131475 h 3285899"/>
                <a:gd name="connsiteX2" fmla="*/ 2864184 w 2986139"/>
                <a:gd name="connsiteY2" fmla="*/ 653376 h 3285899"/>
                <a:gd name="connsiteX3" fmla="*/ 2977619 w 2986139"/>
                <a:gd name="connsiteY3" fmla="*/ 1032143 h 3285899"/>
                <a:gd name="connsiteX4" fmla="*/ 2855421 w 2986139"/>
                <a:gd name="connsiteY4" fmla="*/ 1795034 h 3285899"/>
                <a:gd name="connsiteX5" fmla="*/ 2717643 w 2986139"/>
                <a:gd name="connsiteY5" fmla="*/ 2017523 h 3285899"/>
                <a:gd name="connsiteX6" fmla="*/ 2575970 w 2986139"/>
                <a:gd name="connsiteY6" fmla="*/ 2268250 h 3285899"/>
                <a:gd name="connsiteX7" fmla="*/ 2555036 w 2986139"/>
                <a:gd name="connsiteY7" fmla="*/ 2384606 h 3285899"/>
                <a:gd name="connsiteX8" fmla="*/ 2555036 w 2986139"/>
                <a:gd name="connsiteY8" fmla="*/ 3090536 h 3285899"/>
                <a:gd name="connsiteX9" fmla="*/ 2581812 w 2986139"/>
                <a:gd name="connsiteY9" fmla="*/ 3117312 h 3285899"/>
                <a:gd name="connsiteX10" fmla="*/ 2788723 w 2986139"/>
                <a:gd name="connsiteY10" fmla="*/ 3116339 h 3285899"/>
                <a:gd name="connsiteX11" fmla="*/ 2809170 w 2986139"/>
                <a:gd name="connsiteY11" fmla="*/ 3136300 h 3285899"/>
                <a:gd name="connsiteX12" fmla="*/ 2809170 w 2986139"/>
                <a:gd name="connsiteY12" fmla="*/ 3197156 h 3285899"/>
                <a:gd name="connsiteX13" fmla="*/ 2793104 w 2986139"/>
                <a:gd name="connsiteY13" fmla="*/ 3214195 h 3285899"/>
                <a:gd name="connsiteX14" fmla="*/ 2503430 w 2986139"/>
                <a:gd name="connsiteY14" fmla="*/ 3214195 h 3285899"/>
                <a:gd name="connsiteX15" fmla="*/ 2487364 w 2986139"/>
                <a:gd name="connsiteY15" fmla="*/ 3192774 h 3285899"/>
                <a:gd name="connsiteX16" fmla="*/ 2486390 w 2986139"/>
                <a:gd name="connsiteY16" fmla="*/ 2411383 h 3285899"/>
                <a:gd name="connsiteX17" fmla="*/ 2554549 w 2986139"/>
                <a:gd name="connsiteY17" fmla="*/ 2149459 h 3285899"/>
                <a:gd name="connsiteX18" fmla="*/ 2677721 w 2986139"/>
                <a:gd name="connsiteY18" fmla="*/ 1957641 h 3285899"/>
                <a:gd name="connsiteX19" fmla="*/ 2882197 w 2986139"/>
                <a:gd name="connsiteY19" fmla="*/ 1492701 h 3285899"/>
                <a:gd name="connsiteX20" fmla="*/ 2919685 w 2986139"/>
                <a:gd name="connsiteY20" fmla="*/ 1189882 h 3285899"/>
                <a:gd name="connsiteX21" fmla="*/ 2430403 w 2986139"/>
                <a:gd name="connsiteY21" fmla="*/ 283371 h 3285899"/>
                <a:gd name="connsiteX22" fmla="*/ 1883186 w 2986139"/>
                <a:gd name="connsiteY22" fmla="*/ 88632 h 3285899"/>
                <a:gd name="connsiteX23" fmla="*/ 1587669 w 2986139"/>
                <a:gd name="connsiteY23" fmla="*/ 69645 h 3285899"/>
                <a:gd name="connsiteX24" fmla="*/ 917280 w 2986139"/>
                <a:gd name="connsiteY24" fmla="*/ 246858 h 3285899"/>
                <a:gd name="connsiteX25" fmla="*/ 480577 w 2986139"/>
                <a:gd name="connsiteY25" fmla="*/ 799917 h 3285899"/>
                <a:gd name="connsiteX26" fmla="*/ 467919 w 2986139"/>
                <a:gd name="connsiteY26" fmla="*/ 1060867 h 3285899"/>
                <a:gd name="connsiteX27" fmla="*/ 442116 w 2986139"/>
                <a:gd name="connsiteY27" fmla="*/ 1162131 h 3285899"/>
                <a:gd name="connsiteX28" fmla="*/ 152441 w 2986139"/>
                <a:gd name="connsiteY28" fmla="*/ 1525320 h 3285899"/>
                <a:gd name="connsiteX29" fmla="*/ 77954 w 2986139"/>
                <a:gd name="connsiteY29" fmla="*/ 1652874 h 3285899"/>
                <a:gd name="connsiteX30" fmla="*/ 105704 w 2986139"/>
                <a:gd name="connsiteY30" fmla="*/ 1730770 h 3285899"/>
                <a:gd name="connsiteX31" fmla="*/ 228877 w 2986139"/>
                <a:gd name="connsiteY31" fmla="*/ 1777994 h 3285899"/>
                <a:gd name="connsiteX32" fmla="*/ 308233 w 2986139"/>
                <a:gd name="connsiteY32" fmla="*/ 1906522 h 3285899"/>
                <a:gd name="connsiteX33" fmla="*/ 248838 w 2986139"/>
                <a:gd name="connsiteY33" fmla="*/ 2034563 h 3285899"/>
                <a:gd name="connsiteX34" fmla="*/ 253219 w 2986139"/>
                <a:gd name="connsiteY34" fmla="*/ 2075458 h 3285899"/>
                <a:gd name="connsiteX35" fmla="*/ 294601 w 2986139"/>
                <a:gd name="connsiteY35" fmla="*/ 2109051 h 3285899"/>
                <a:gd name="connsiteX36" fmla="*/ 304338 w 2986139"/>
                <a:gd name="connsiteY36" fmla="*/ 2186946 h 3285899"/>
                <a:gd name="connsiteX37" fmla="*/ 272207 w 2986139"/>
                <a:gd name="connsiteY37" fmla="*/ 2223460 h 3285899"/>
                <a:gd name="connsiteX38" fmla="*/ 271719 w 2986139"/>
                <a:gd name="connsiteY38" fmla="*/ 2255592 h 3285899"/>
                <a:gd name="connsiteX39" fmla="*/ 315049 w 2986139"/>
                <a:gd name="connsiteY39" fmla="*/ 2308171 h 3285899"/>
                <a:gd name="connsiteX40" fmla="*/ 336470 w 2986139"/>
                <a:gd name="connsiteY40" fmla="*/ 2448383 h 3285899"/>
                <a:gd name="connsiteX41" fmla="*/ 294114 w 2986139"/>
                <a:gd name="connsiteY41" fmla="*/ 2577398 h 3285899"/>
                <a:gd name="connsiteX42" fmla="*/ 354484 w 2986139"/>
                <a:gd name="connsiteY42" fmla="*/ 2746822 h 3285899"/>
                <a:gd name="connsiteX43" fmla="*/ 525367 w 2986139"/>
                <a:gd name="connsiteY43" fmla="*/ 2809138 h 3285899"/>
                <a:gd name="connsiteX44" fmla="*/ 777554 w 2986139"/>
                <a:gd name="connsiteY44" fmla="*/ 2805243 h 3285899"/>
                <a:gd name="connsiteX45" fmla="*/ 905595 w 2986139"/>
                <a:gd name="connsiteY45" fmla="*/ 2812546 h 3285899"/>
                <a:gd name="connsiteX46" fmla="*/ 1035097 w 2986139"/>
                <a:gd name="connsiteY46" fmla="*/ 2932797 h 3285899"/>
                <a:gd name="connsiteX47" fmla="*/ 1076965 w 2986139"/>
                <a:gd name="connsiteY47" fmla="*/ 3141655 h 3285899"/>
                <a:gd name="connsiteX48" fmla="*/ 1161677 w 2986139"/>
                <a:gd name="connsiteY48" fmla="*/ 3217603 h 3285899"/>
                <a:gd name="connsiteX49" fmla="*/ 1414049 w 2986139"/>
                <a:gd name="connsiteY49" fmla="*/ 3216893 h 3285899"/>
                <a:gd name="connsiteX50" fmla="*/ 1493069 w 2986139"/>
                <a:gd name="connsiteY50" fmla="*/ 3216522 h 3285899"/>
                <a:gd name="connsiteX51" fmla="*/ 1493069 w 2986139"/>
                <a:gd name="connsiteY51" fmla="*/ 3285899 h 3285899"/>
                <a:gd name="connsiteX52" fmla="*/ 1145611 w 2986139"/>
                <a:gd name="connsiteY52" fmla="*/ 3284788 h 3285899"/>
                <a:gd name="connsiteX53" fmla="*/ 1006373 w 2986139"/>
                <a:gd name="connsiteY53" fmla="*/ 3147010 h 3285899"/>
                <a:gd name="connsiteX54" fmla="*/ 964991 w 2986139"/>
                <a:gd name="connsiteY54" fmla="*/ 2943021 h 3285899"/>
                <a:gd name="connsiteX55" fmla="*/ 872003 w 2986139"/>
                <a:gd name="connsiteY55" fmla="*/ 2876809 h 3285899"/>
                <a:gd name="connsiteX56" fmla="*/ 689921 w 2986139"/>
                <a:gd name="connsiteY56" fmla="*/ 2880217 h 3285899"/>
                <a:gd name="connsiteX57" fmla="*/ 392458 w 2986139"/>
                <a:gd name="connsiteY57" fmla="*/ 2848085 h 3285899"/>
                <a:gd name="connsiteX58" fmla="*/ 260035 w 2986139"/>
                <a:gd name="connsiteY58" fmla="*/ 2752176 h 3285899"/>
                <a:gd name="connsiteX59" fmla="*/ 224495 w 2986139"/>
                <a:gd name="connsiteY59" fmla="*/ 2565227 h 3285899"/>
                <a:gd name="connsiteX60" fmla="*/ 268312 w 2986139"/>
                <a:gd name="connsiteY60" fmla="*/ 2428910 h 3285899"/>
                <a:gd name="connsiteX61" fmla="*/ 255167 w 2986139"/>
                <a:gd name="connsiteY61" fmla="*/ 2344685 h 3285899"/>
                <a:gd name="connsiteX62" fmla="*/ 216219 w 2986139"/>
                <a:gd name="connsiteY62" fmla="*/ 2297947 h 3285899"/>
                <a:gd name="connsiteX63" fmla="*/ 212324 w 2986139"/>
                <a:gd name="connsiteY63" fmla="*/ 2184025 h 3285899"/>
                <a:gd name="connsiteX64" fmla="*/ 235206 w 2986139"/>
                <a:gd name="connsiteY64" fmla="*/ 2154814 h 3285899"/>
                <a:gd name="connsiteX65" fmla="*/ 209403 w 2986139"/>
                <a:gd name="connsiteY65" fmla="*/ 2130958 h 3285899"/>
                <a:gd name="connsiteX66" fmla="*/ 193824 w 2986139"/>
                <a:gd name="connsiteY66" fmla="*/ 1991234 h 3285899"/>
                <a:gd name="connsiteX67" fmla="*/ 243969 w 2986139"/>
                <a:gd name="connsiteY67" fmla="*/ 1871956 h 3285899"/>
                <a:gd name="connsiteX68" fmla="*/ 234232 w 2986139"/>
                <a:gd name="connsiteY68" fmla="*/ 1851021 h 3285899"/>
                <a:gd name="connsiteX69" fmla="*/ 213297 w 2986139"/>
                <a:gd name="connsiteY69" fmla="*/ 1845179 h 3285899"/>
                <a:gd name="connsiteX70" fmla="*/ 65782 w 2986139"/>
                <a:gd name="connsiteY70" fmla="*/ 1788218 h 3285899"/>
                <a:gd name="connsiteX71" fmla="*/ 10769 w 2986139"/>
                <a:gd name="connsiteY71" fmla="*/ 1627071 h 3285899"/>
                <a:gd name="connsiteX72" fmla="*/ 127126 w 2986139"/>
                <a:gd name="connsiteY72" fmla="*/ 1440122 h 3285899"/>
                <a:gd name="connsiteX73" fmla="*/ 389536 w 2986139"/>
                <a:gd name="connsiteY73" fmla="*/ 1111500 h 3285899"/>
                <a:gd name="connsiteX74" fmla="*/ 398787 w 2986139"/>
                <a:gd name="connsiteY74" fmla="*/ 1078394 h 3285899"/>
                <a:gd name="connsiteX75" fmla="*/ 459643 w 2986139"/>
                <a:gd name="connsiteY75" fmla="*/ 654836 h 3285899"/>
                <a:gd name="connsiteX76" fmla="*/ 1142690 w 2986139"/>
                <a:gd name="connsiteY76" fmla="*/ 68671 h 3285899"/>
                <a:gd name="connsiteX77" fmla="*/ 1512208 w 2986139"/>
                <a:gd name="connsiteY77" fmla="*/ 3434 h 3285899"/>
                <a:gd name="connsiteX78" fmla="*/ 1711336 w 2986139"/>
                <a:gd name="connsiteY78" fmla="*/ 2011 h 3285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986139" h="3285899">
                  <a:moveTo>
                    <a:pt x="1711336" y="2011"/>
                  </a:moveTo>
                  <a:cubicBezTo>
                    <a:pt x="1908715" y="11345"/>
                    <a:pt x="2100685" y="53335"/>
                    <a:pt x="2285809" y="131475"/>
                  </a:cubicBezTo>
                  <a:cubicBezTo>
                    <a:pt x="2537996" y="238581"/>
                    <a:pt x="2736143" y="408004"/>
                    <a:pt x="2864184" y="653376"/>
                  </a:cubicBezTo>
                  <a:cubicBezTo>
                    <a:pt x="2926014" y="772166"/>
                    <a:pt x="2962528" y="899234"/>
                    <a:pt x="2977619" y="1032143"/>
                  </a:cubicBezTo>
                  <a:cubicBezTo>
                    <a:pt x="3007318" y="1297475"/>
                    <a:pt x="2957659" y="1550636"/>
                    <a:pt x="2855421" y="1795034"/>
                  </a:cubicBezTo>
                  <a:cubicBezTo>
                    <a:pt x="2821828" y="1876337"/>
                    <a:pt x="2767301" y="1945470"/>
                    <a:pt x="2717643" y="2017523"/>
                  </a:cubicBezTo>
                  <a:cubicBezTo>
                    <a:pt x="2662629" y="2096879"/>
                    <a:pt x="2608102" y="2176236"/>
                    <a:pt x="2575970" y="2268250"/>
                  </a:cubicBezTo>
                  <a:cubicBezTo>
                    <a:pt x="2561852" y="2305737"/>
                    <a:pt x="2555036" y="2344198"/>
                    <a:pt x="2555036" y="2384606"/>
                  </a:cubicBezTo>
                  <a:cubicBezTo>
                    <a:pt x="2556009" y="2619754"/>
                    <a:pt x="2556009" y="2855388"/>
                    <a:pt x="2555036" y="3090536"/>
                  </a:cubicBezTo>
                  <a:cubicBezTo>
                    <a:pt x="2555036" y="3112444"/>
                    <a:pt x="2560391" y="3117800"/>
                    <a:pt x="2581812" y="3117312"/>
                  </a:cubicBezTo>
                  <a:cubicBezTo>
                    <a:pt x="2650945" y="3115852"/>
                    <a:pt x="2719590" y="3117312"/>
                    <a:pt x="2788723" y="3116339"/>
                  </a:cubicBezTo>
                  <a:cubicBezTo>
                    <a:pt x="2804302" y="3115852"/>
                    <a:pt x="2810144" y="3119746"/>
                    <a:pt x="2809170" y="3136300"/>
                  </a:cubicBezTo>
                  <a:cubicBezTo>
                    <a:pt x="2807710" y="3156747"/>
                    <a:pt x="2808197" y="3176708"/>
                    <a:pt x="2809170" y="3197156"/>
                  </a:cubicBezTo>
                  <a:cubicBezTo>
                    <a:pt x="2809657" y="3209813"/>
                    <a:pt x="2806250" y="3214195"/>
                    <a:pt x="2793104" y="3214195"/>
                  </a:cubicBezTo>
                  <a:cubicBezTo>
                    <a:pt x="2696709" y="3213708"/>
                    <a:pt x="2599826" y="3213222"/>
                    <a:pt x="2503430" y="3214195"/>
                  </a:cubicBezTo>
                  <a:cubicBezTo>
                    <a:pt x="2484930" y="3214682"/>
                    <a:pt x="2487364" y="3203971"/>
                    <a:pt x="2487364" y="3192774"/>
                  </a:cubicBezTo>
                  <a:cubicBezTo>
                    <a:pt x="2487364" y="3051588"/>
                    <a:pt x="2490772" y="2530661"/>
                    <a:pt x="2486390" y="2411383"/>
                  </a:cubicBezTo>
                  <a:cubicBezTo>
                    <a:pt x="2482982" y="2315961"/>
                    <a:pt x="2511706" y="2231736"/>
                    <a:pt x="2554549" y="2149459"/>
                  </a:cubicBezTo>
                  <a:cubicBezTo>
                    <a:pt x="2589602" y="2081787"/>
                    <a:pt x="2630984" y="2017523"/>
                    <a:pt x="2677721" y="1957641"/>
                  </a:cubicBezTo>
                  <a:cubicBezTo>
                    <a:pt x="2785802" y="1819376"/>
                    <a:pt x="2843250" y="1660664"/>
                    <a:pt x="2882197" y="1492701"/>
                  </a:cubicBezTo>
                  <a:cubicBezTo>
                    <a:pt x="2905566" y="1392897"/>
                    <a:pt x="2920172" y="1292119"/>
                    <a:pt x="2919685" y="1189882"/>
                  </a:cubicBezTo>
                  <a:cubicBezTo>
                    <a:pt x="2917250" y="801378"/>
                    <a:pt x="2759999" y="495150"/>
                    <a:pt x="2430403" y="283371"/>
                  </a:cubicBezTo>
                  <a:cubicBezTo>
                    <a:pt x="2263414" y="176265"/>
                    <a:pt x="2078412" y="117356"/>
                    <a:pt x="1883186" y="88632"/>
                  </a:cubicBezTo>
                  <a:cubicBezTo>
                    <a:pt x="1785329" y="74027"/>
                    <a:pt x="1686499" y="67211"/>
                    <a:pt x="1587669" y="69645"/>
                  </a:cubicBezTo>
                  <a:cubicBezTo>
                    <a:pt x="1350087" y="75487"/>
                    <a:pt x="1122729" y="121251"/>
                    <a:pt x="917280" y="246858"/>
                  </a:cubicBezTo>
                  <a:cubicBezTo>
                    <a:pt x="704041" y="376846"/>
                    <a:pt x="553117" y="557954"/>
                    <a:pt x="480577" y="799917"/>
                  </a:cubicBezTo>
                  <a:cubicBezTo>
                    <a:pt x="454774" y="885602"/>
                    <a:pt x="445524" y="972748"/>
                    <a:pt x="467919" y="1060867"/>
                  </a:cubicBezTo>
                  <a:cubicBezTo>
                    <a:pt x="477656" y="1099815"/>
                    <a:pt x="466458" y="1131947"/>
                    <a:pt x="442116" y="1162131"/>
                  </a:cubicBezTo>
                  <a:cubicBezTo>
                    <a:pt x="345233" y="1282870"/>
                    <a:pt x="248351" y="1403608"/>
                    <a:pt x="152441" y="1525320"/>
                  </a:cubicBezTo>
                  <a:cubicBezTo>
                    <a:pt x="121770" y="1564268"/>
                    <a:pt x="94020" y="1605163"/>
                    <a:pt x="77954" y="1652874"/>
                  </a:cubicBezTo>
                  <a:cubicBezTo>
                    <a:pt x="65296" y="1690848"/>
                    <a:pt x="72112" y="1709835"/>
                    <a:pt x="105704" y="1730770"/>
                  </a:cubicBezTo>
                  <a:cubicBezTo>
                    <a:pt x="143678" y="1754139"/>
                    <a:pt x="182626" y="1772639"/>
                    <a:pt x="228877" y="1777994"/>
                  </a:cubicBezTo>
                  <a:cubicBezTo>
                    <a:pt x="302877" y="1786271"/>
                    <a:pt x="330628" y="1835929"/>
                    <a:pt x="308233" y="1906522"/>
                  </a:cubicBezTo>
                  <a:cubicBezTo>
                    <a:pt x="293628" y="1951799"/>
                    <a:pt x="283404" y="1998049"/>
                    <a:pt x="248838" y="2034563"/>
                  </a:cubicBezTo>
                  <a:cubicBezTo>
                    <a:pt x="236180" y="2047707"/>
                    <a:pt x="240074" y="2063773"/>
                    <a:pt x="253219" y="2075458"/>
                  </a:cubicBezTo>
                  <a:cubicBezTo>
                    <a:pt x="266364" y="2087142"/>
                    <a:pt x="280970" y="2097853"/>
                    <a:pt x="294601" y="2109051"/>
                  </a:cubicBezTo>
                  <a:cubicBezTo>
                    <a:pt x="323812" y="2132906"/>
                    <a:pt x="326733" y="2156761"/>
                    <a:pt x="304338" y="2186946"/>
                  </a:cubicBezTo>
                  <a:cubicBezTo>
                    <a:pt x="294601" y="2200091"/>
                    <a:pt x="283890" y="2212262"/>
                    <a:pt x="272207" y="2223460"/>
                  </a:cubicBezTo>
                  <a:cubicBezTo>
                    <a:pt x="260035" y="2234657"/>
                    <a:pt x="260522" y="2243420"/>
                    <a:pt x="271719" y="2255592"/>
                  </a:cubicBezTo>
                  <a:cubicBezTo>
                    <a:pt x="287299" y="2272144"/>
                    <a:pt x="301417" y="2290158"/>
                    <a:pt x="315049" y="2308171"/>
                  </a:cubicBezTo>
                  <a:cubicBezTo>
                    <a:pt x="347181" y="2351014"/>
                    <a:pt x="353023" y="2397751"/>
                    <a:pt x="336470" y="2448383"/>
                  </a:cubicBezTo>
                  <a:cubicBezTo>
                    <a:pt x="322838" y="2491713"/>
                    <a:pt x="307746" y="2534068"/>
                    <a:pt x="294114" y="2577398"/>
                  </a:cubicBezTo>
                  <a:cubicBezTo>
                    <a:pt x="270746" y="2650425"/>
                    <a:pt x="298496" y="2703492"/>
                    <a:pt x="354484" y="2746822"/>
                  </a:cubicBezTo>
                  <a:cubicBezTo>
                    <a:pt x="404629" y="2785769"/>
                    <a:pt x="463538" y="2801835"/>
                    <a:pt x="525367" y="2809138"/>
                  </a:cubicBezTo>
                  <a:cubicBezTo>
                    <a:pt x="609592" y="2818875"/>
                    <a:pt x="693329" y="2809624"/>
                    <a:pt x="777554" y="2805243"/>
                  </a:cubicBezTo>
                  <a:cubicBezTo>
                    <a:pt x="820397" y="2802809"/>
                    <a:pt x="863240" y="2803783"/>
                    <a:pt x="905595" y="2812546"/>
                  </a:cubicBezTo>
                  <a:cubicBezTo>
                    <a:pt x="973754" y="2826178"/>
                    <a:pt x="1015136" y="2868046"/>
                    <a:pt x="1035097" y="2932797"/>
                  </a:cubicBezTo>
                  <a:cubicBezTo>
                    <a:pt x="1056031" y="3000956"/>
                    <a:pt x="1072097" y="3070088"/>
                    <a:pt x="1076965" y="3141655"/>
                  </a:cubicBezTo>
                  <a:cubicBezTo>
                    <a:pt x="1080374" y="3200076"/>
                    <a:pt x="1101795" y="3217116"/>
                    <a:pt x="1161677" y="3217603"/>
                  </a:cubicBezTo>
                  <a:cubicBezTo>
                    <a:pt x="1191801" y="3217786"/>
                    <a:pt x="1295659" y="3217420"/>
                    <a:pt x="1414049" y="3216893"/>
                  </a:cubicBezTo>
                  <a:lnTo>
                    <a:pt x="1493069" y="3216522"/>
                  </a:lnTo>
                  <a:lnTo>
                    <a:pt x="1493069" y="3285899"/>
                  </a:lnTo>
                  <a:lnTo>
                    <a:pt x="1145611" y="3284788"/>
                  </a:lnTo>
                  <a:cubicBezTo>
                    <a:pt x="1075505" y="3284788"/>
                    <a:pt x="1005886" y="3246814"/>
                    <a:pt x="1006373" y="3147010"/>
                  </a:cubicBezTo>
                  <a:cubicBezTo>
                    <a:pt x="1006860" y="3075930"/>
                    <a:pt x="985438" y="3009232"/>
                    <a:pt x="964991" y="2943021"/>
                  </a:cubicBezTo>
                  <a:cubicBezTo>
                    <a:pt x="951359" y="2899205"/>
                    <a:pt x="915332" y="2881191"/>
                    <a:pt x="872003" y="2876809"/>
                  </a:cubicBezTo>
                  <a:cubicBezTo>
                    <a:pt x="811147" y="2870968"/>
                    <a:pt x="750777" y="2878270"/>
                    <a:pt x="689921" y="2880217"/>
                  </a:cubicBezTo>
                  <a:cubicBezTo>
                    <a:pt x="589144" y="2883625"/>
                    <a:pt x="488853" y="2886060"/>
                    <a:pt x="392458" y="2848085"/>
                  </a:cubicBezTo>
                  <a:cubicBezTo>
                    <a:pt x="339878" y="2827638"/>
                    <a:pt x="296548" y="2794532"/>
                    <a:pt x="260035" y="2752176"/>
                  </a:cubicBezTo>
                  <a:cubicBezTo>
                    <a:pt x="211837" y="2696676"/>
                    <a:pt x="206482" y="2632899"/>
                    <a:pt x="224495" y="2565227"/>
                  </a:cubicBezTo>
                  <a:cubicBezTo>
                    <a:pt x="236666" y="2518976"/>
                    <a:pt x="251758" y="2473700"/>
                    <a:pt x="268312" y="2428910"/>
                  </a:cubicBezTo>
                  <a:cubicBezTo>
                    <a:pt x="280482" y="2397264"/>
                    <a:pt x="275127" y="2370001"/>
                    <a:pt x="255167" y="2344685"/>
                  </a:cubicBezTo>
                  <a:cubicBezTo>
                    <a:pt x="242509" y="2328619"/>
                    <a:pt x="229851" y="2313040"/>
                    <a:pt x="216219" y="2297947"/>
                  </a:cubicBezTo>
                  <a:cubicBezTo>
                    <a:pt x="179219" y="2256566"/>
                    <a:pt x="178245" y="2227354"/>
                    <a:pt x="212324" y="2184025"/>
                  </a:cubicBezTo>
                  <a:cubicBezTo>
                    <a:pt x="220114" y="2174288"/>
                    <a:pt x="237153" y="2166498"/>
                    <a:pt x="235206" y="2154814"/>
                  </a:cubicBezTo>
                  <a:cubicBezTo>
                    <a:pt x="234232" y="2145564"/>
                    <a:pt x="218166" y="2139235"/>
                    <a:pt x="209403" y="2130958"/>
                  </a:cubicBezTo>
                  <a:cubicBezTo>
                    <a:pt x="162665" y="2088603"/>
                    <a:pt x="154876" y="2039918"/>
                    <a:pt x="193824" y="1991234"/>
                  </a:cubicBezTo>
                  <a:cubicBezTo>
                    <a:pt x="222548" y="1955207"/>
                    <a:pt x="228390" y="1911877"/>
                    <a:pt x="243969" y="1871956"/>
                  </a:cubicBezTo>
                  <a:cubicBezTo>
                    <a:pt x="248351" y="1861245"/>
                    <a:pt x="243969" y="1854916"/>
                    <a:pt x="234232" y="1851021"/>
                  </a:cubicBezTo>
                  <a:cubicBezTo>
                    <a:pt x="227416" y="1848587"/>
                    <a:pt x="220114" y="1845666"/>
                    <a:pt x="213297" y="1845179"/>
                  </a:cubicBezTo>
                  <a:cubicBezTo>
                    <a:pt x="157797" y="1842745"/>
                    <a:pt x="111060" y="1816942"/>
                    <a:pt x="65782" y="1788218"/>
                  </a:cubicBezTo>
                  <a:cubicBezTo>
                    <a:pt x="3953" y="1748783"/>
                    <a:pt x="-14061" y="1695717"/>
                    <a:pt x="10769" y="1627071"/>
                  </a:cubicBezTo>
                  <a:cubicBezTo>
                    <a:pt x="36085" y="1556478"/>
                    <a:pt x="81848" y="1498056"/>
                    <a:pt x="127126" y="1440122"/>
                  </a:cubicBezTo>
                  <a:cubicBezTo>
                    <a:pt x="213297" y="1329607"/>
                    <a:pt x="306285" y="1224448"/>
                    <a:pt x="389536" y="1111500"/>
                  </a:cubicBezTo>
                  <a:cubicBezTo>
                    <a:pt x="397326" y="1101275"/>
                    <a:pt x="402194" y="1092025"/>
                    <a:pt x="398787" y="1078394"/>
                  </a:cubicBezTo>
                  <a:cubicBezTo>
                    <a:pt x="360326" y="928932"/>
                    <a:pt x="396839" y="789206"/>
                    <a:pt x="459643" y="654836"/>
                  </a:cubicBezTo>
                  <a:cubicBezTo>
                    <a:pt x="598394" y="356398"/>
                    <a:pt x="832568" y="167988"/>
                    <a:pt x="1142690" y="68671"/>
                  </a:cubicBezTo>
                  <a:cubicBezTo>
                    <a:pt x="1262941" y="30210"/>
                    <a:pt x="1386601" y="10736"/>
                    <a:pt x="1512208" y="3434"/>
                  </a:cubicBezTo>
                  <a:cubicBezTo>
                    <a:pt x="1579150" y="-583"/>
                    <a:pt x="1645544" y="-1100"/>
                    <a:pt x="1711336" y="2011"/>
                  </a:cubicBezTo>
                  <a:close/>
                </a:path>
              </a:pathLst>
            </a:custGeom>
            <a:solidFill>
              <a:schemeClr val="tx1">
                <a:lumMod val="65000"/>
                <a:lumOff val="35000"/>
              </a:schemeClr>
            </a:solidFill>
            <a:ln w="7545" cap="flat">
              <a:noFill/>
              <a:prstDash val="solid"/>
              <a:miter/>
            </a:ln>
          </p:spPr>
          <p:txBody>
            <a:bodyPr wrap="square" rtlCol="0" anchor="ctr">
              <a:noAutofit/>
            </a:bodyPr>
            <a:lstStyle/>
            <a:p>
              <a:endParaRPr lang="en-US" dirty="0"/>
            </a:p>
          </p:txBody>
        </p:sp>
        <p:sp>
          <p:nvSpPr>
            <p:cNvPr id="10" name="Freeform: Shape 9">
              <a:extLst>
                <a:ext uri="{FF2B5EF4-FFF2-40B4-BE49-F238E27FC236}">
                  <a16:creationId xmlns:a16="http://schemas.microsoft.com/office/drawing/2014/main" id="{29F7BA2A-7D3C-4C73-8357-14C34B71A8C4}"/>
                </a:ext>
              </a:extLst>
            </p:cNvPr>
            <p:cNvSpPr/>
            <p:nvPr/>
          </p:nvSpPr>
          <p:spPr>
            <a:xfrm>
              <a:off x="1984565" y="5435937"/>
              <a:ext cx="302819" cy="590546"/>
            </a:xfrm>
            <a:custGeom>
              <a:avLst/>
              <a:gdLst>
                <a:gd name="connsiteX0" fmla="*/ 433812 w 469271"/>
                <a:gd name="connsiteY0" fmla="*/ 340259 h 915154"/>
                <a:gd name="connsiteX1" fmla="*/ 428531 w 469271"/>
                <a:gd name="connsiteY1" fmla="*/ 340259 h 915154"/>
                <a:gd name="connsiteX2" fmla="*/ 428531 w 469271"/>
                <a:gd name="connsiteY2" fmla="*/ 20370 h 915154"/>
                <a:gd name="connsiteX3" fmla="*/ 408160 w 469271"/>
                <a:gd name="connsiteY3" fmla="*/ 0 h 915154"/>
                <a:gd name="connsiteX4" fmla="*/ 70164 w 469271"/>
                <a:gd name="connsiteY4" fmla="*/ 0 h 915154"/>
                <a:gd name="connsiteX5" fmla="*/ 49794 w 469271"/>
                <a:gd name="connsiteY5" fmla="*/ 20370 h 915154"/>
                <a:gd name="connsiteX6" fmla="*/ 49794 w 469271"/>
                <a:gd name="connsiteY6" fmla="*/ 340259 h 915154"/>
                <a:gd name="connsiteX7" fmla="*/ 34705 w 469271"/>
                <a:gd name="connsiteY7" fmla="*/ 340259 h 915154"/>
                <a:gd name="connsiteX8" fmla="*/ 0 w 469271"/>
                <a:gd name="connsiteY8" fmla="*/ 374964 h 915154"/>
                <a:gd name="connsiteX9" fmla="*/ 0 w 469271"/>
                <a:gd name="connsiteY9" fmla="*/ 880449 h 915154"/>
                <a:gd name="connsiteX10" fmla="*/ 34705 w 469271"/>
                <a:gd name="connsiteY10" fmla="*/ 915155 h 915154"/>
                <a:gd name="connsiteX11" fmla="*/ 434566 w 469271"/>
                <a:gd name="connsiteY11" fmla="*/ 915155 h 915154"/>
                <a:gd name="connsiteX12" fmla="*/ 469271 w 469271"/>
                <a:gd name="connsiteY12" fmla="*/ 880449 h 915154"/>
                <a:gd name="connsiteX13" fmla="*/ 469271 w 469271"/>
                <a:gd name="connsiteY13" fmla="*/ 374964 h 915154"/>
                <a:gd name="connsiteX14" fmla="*/ 433812 w 469271"/>
                <a:gd name="connsiteY14" fmla="*/ 340259 h 91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9271" h="915154">
                  <a:moveTo>
                    <a:pt x="433812" y="340259"/>
                  </a:moveTo>
                  <a:lnTo>
                    <a:pt x="428531" y="340259"/>
                  </a:lnTo>
                  <a:lnTo>
                    <a:pt x="428531" y="20370"/>
                  </a:lnTo>
                  <a:cubicBezTo>
                    <a:pt x="428531" y="9054"/>
                    <a:pt x="419477" y="0"/>
                    <a:pt x="408160" y="0"/>
                  </a:cubicBezTo>
                  <a:lnTo>
                    <a:pt x="70164" y="0"/>
                  </a:lnTo>
                  <a:cubicBezTo>
                    <a:pt x="58847" y="0"/>
                    <a:pt x="49794" y="9054"/>
                    <a:pt x="49794" y="20370"/>
                  </a:cubicBezTo>
                  <a:lnTo>
                    <a:pt x="49794" y="340259"/>
                  </a:lnTo>
                  <a:lnTo>
                    <a:pt x="34705" y="340259"/>
                  </a:lnTo>
                  <a:cubicBezTo>
                    <a:pt x="15089" y="340259"/>
                    <a:pt x="0" y="356103"/>
                    <a:pt x="0" y="374964"/>
                  </a:cubicBezTo>
                  <a:lnTo>
                    <a:pt x="0" y="880449"/>
                  </a:lnTo>
                  <a:cubicBezTo>
                    <a:pt x="0" y="900065"/>
                    <a:pt x="15843" y="915155"/>
                    <a:pt x="34705" y="915155"/>
                  </a:cubicBezTo>
                  <a:lnTo>
                    <a:pt x="434566" y="915155"/>
                  </a:lnTo>
                  <a:cubicBezTo>
                    <a:pt x="454182" y="915155"/>
                    <a:pt x="469271" y="899311"/>
                    <a:pt x="469271" y="880449"/>
                  </a:cubicBezTo>
                  <a:lnTo>
                    <a:pt x="469271" y="374964"/>
                  </a:lnTo>
                  <a:cubicBezTo>
                    <a:pt x="468517" y="356103"/>
                    <a:pt x="452673" y="340259"/>
                    <a:pt x="433812" y="340259"/>
                  </a:cubicBezTo>
                  <a:close/>
                </a:path>
              </a:pathLst>
            </a:custGeom>
            <a:solidFill>
              <a:srgbClr val="01C49A"/>
            </a:solidFill>
            <a:ln w="754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37F9023B-7AC3-4B0C-ADF6-DF299B6F7993}"/>
                </a:ext>
              </a:extLst>
            </p:cNvPr>
            <p:cNvSpPr/>
            <p:nvPr/>
          </p:nvSpPr>
          <p:spPr>
            <a:xfrm>
              <a:off x="7430570" y="5852483"/>
              <a:ext cx="869997" cy="445952"/>
            </a:xfrm>
            <a:custGeom>
              <a:avLst/>
              <a:gdLst>
                <a:gd name="connsiteX0" fmla="*/ 847254 w 1348211"/>
                <a:gd name="connsiteY0" fmla="*/ 639778 h 691080"/>
                <a:gd name="connsiteX1" fmla="*/ 847254 w 1348211"/>
                <a:gd name="connsiteY1" fmla="*/ 632234 h 691080"/>
                <a:gd name="connsiteX2" fmla="*/ 1318033 w 1348211"/>
                <a:gd name="connsiteY2" fmla="*/ 632234 h 691080"/>
                <a:gd name="connsiteX3" fmla="*/ 1348212 w 1348211"/>
                <a:gd name="connsiteY3" fmla="*/ 602055 h 691080"/>
                <a:gd name="connsiteX4" fmla="*/ 1348212 w 1348211"/>
                <a:gd name="connsiteY4" fmla="*/ 104115 h 691080"/>
                <a:gd name="connsiteX5" fmla="*/ 1318033 w 1348211"/>
                <a:gd name="connsiteY5" fmla="*/ 73937 h 691080"/>
                <a:gd name="connsiteX6" fmla="*/ 847254 w 1348211"/>
                <a:gd name="connsiteY6" fmla="*/ 73937 h 691080"/>
                <a:gd name="connsiteX7" fmla="*/ 847254 w 1348211"/>
                <a:gd name="connsiteY7" fmla="*/ 51303 h 691080"/>
                <a:gd name="connsiteX8" fmla="*/ 795951 w 1348211"/>
                <a:gd name="connsiteY8" fmla="*/ 0 h 691080"/>
                <a:gd name="connsiteX9" fmla="*/ 51303 w 1348211"/>
                <a:gd name="connsiteY9" fmla="*/ 0 h 691080"/>
                <a:gd name="connsiteX10" fmla="*/ 0 w 1348211"/>
                <a:gd name="connsiteY10" fmla="*/ 51303 h 691080"/>
                <a:gd name="connsiteX11" fmla="*/ 0 w 1348211"/>
                <a:gd name="connsiteY11" fmla="*/ 639778 h 691080"/>
                <a:gd name="connsiteX12" fmla="*/ 51303 w 1348211"/>
                <a:gd name="connsiteY12" fmla="*/ 691081 h 691080"/>
                <a:gd name="connsiteX13" fmla="*/ 795951 w 1348211"/>
                <a:gd name="connsiteY13" fmla="*/ 691081 h 691080"/>
                <a:gd name="connsiteX14" fmla="*/ 847254 w 1348211"/>
                <a:gd name="connsiteY14" fmla="*/ 639778 h 69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8211" h="691080">
                  <a:moveTo>
                    <a:pt x="847254" y="639778"/>
                  </a:moveTo>
                  <a:lnTo>
                    <a:pt x="847254" y="632234"/>
                  </a:lnTo>
                  <a:lnTo>
                    <a:pt x="1318033" y="632234"/>
                  </a:lnTo>
                  <a:cubicBezTo>
                    <a:pt x="1334632" y="632234"/>
                    <a:pt x="1348212" y="618653"/>
                    <a:pt x="1348212" y="602055"/>
                  </a:cubicBezTo>
                  <a:lnTo>
                    <a:pt x="1348212" y="104115"/>
                  </a:lnTo>
                  <a:cubicBezTo>
                    <a:pt x="1348212" y="87517"/>
                    <a:pt x="1334632" y="73937"/>
                    <a:pt x="1318033" y="73937"/>
                  </a:cubicBezTo>
                  <a:lnTo>
                    <a:pt x="847254" y="73937"/>
                  </a:lnTo>
                  <a:lnTo>
                    <a:pt x="847254" y="51303"/>
                  </a:lnTo>
                  <a:cubicBezTo>
                    <a:pt x="847254" y="22634"/>
                    <a:pt x="823865" y="0"/>
                    <a:pt x="795951" y="0"/>
                  </a:cubicBezTo>
                  <a:lnTo>
                    <a:pt x="51303" y="0"/>
                  </a:lnTo>
                  <a:cubicBezTo>
                    <a:pt x="22634" y="0"/>
                    <a:pt x="0" y="23388"/>
                    <a:pt x="0" y="51303"/>
                  </a:cubicBezTo>
                  <a:lnTo>
                    <a:pt x="0" y="639778"/>
                  </a:lnTo>
                  <a:cubicBezTo>
                    <a:pt x="0" y="668447"/>
                    <a:pt x="23388" y="691081"/>
                    <a:pt x="51303" y="691081"/>
                  </a:cubicBezTo>
                  <a:lnTo>
                    <a:pt x="795951" y="691081"/>
                  </a:lnTo>
                  <a:cubicBezTo>
                    <a:pt x="823865" y="691081"/>
                    <a:pt x="847254" y="668447"/>
                    <a:pt x="847254" y="639778"/>
                  </a:cubicBezTo>
                  <a:close/>
                </a:path>
              </a:pathLst>
            </a:custGeom>
            <a:solidFill>
              <a:srgbClr val="01C49A"/>
            </a:solidFill>
            <a:ln w="7545" cap="flat">
              <a:solidFill>
                <a:srgbClr val="01C49A"/>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B36F1BC7-069B-4DF7-B466-1C0F9BAA6D96}"/>
                </a:ext>
              </a:extLst>
            </p:cNvPr>
            <p:cNvSpPr/>
            <p:nvPr/>
          </p:nvSpPr>
          <p:spPr>
            <a:xfrm>
              <a:off x="4912106" y="5693966"/>
              <a:ext cx="485917" cy="753737"/>
            </a:xfrm>
            <a:custGeom>
              <a:avLst/>
              <a:gdLst>
                <a:gd name="connsiteX0" fmla="*/ 608091 w 753013"/>
                <a:gd name="connsiteY0" fmla="*/ 906552 h 1168047"/>
                <a:gd name="connsiteX1" fmla="*/ 607337 w 753013"/>
                <a:gd name="connsiteY1" fmla="*/ 640984 h 1168047"/>
                <a:gd name="connsiteX2" fmla="*/ 603564 w 753013"/>
                <a:gd name="connsiteY2" fmla="*/ 29875 h 1168047"/>
                <a:gd name="connsiteX3" fmla="*/ 632988 w 753013"/>
                <a:gd name="connsiteY3" fmla="*/ 451 h 1168047"/>
                <a:gd name="connsiteX4" fmla="*/ 715978 w 753013"/>
                <a:gd name="connsiteY4" fmla="*/ 451 h 1168047"/>
                <a:gd name="connsiteX5" fmla="*/ 752946 w 753013"/>
                <a:gd name="connsiteY5" fmla="*/ 38174 h 1168047"/>
                <a:gd name="connsiteX6" fmla="*/ 752192 w 753013"/>
                <a:gd name="connsiteY6" fmla="*/ 841669 h 1168047"/>
                <a:gd name="connsiteX7" fmla="*/ 752946 w 753013"/>
                <a:gd name="connsiteY7" fmla="*/ 1128362 h 1168047"/>
                <a:gd name="connsiteX8" fmla="*/ 718242 w 753013"/>
                <a:gd name="connsiteY8" fmla="*/ 1165330 h 1168047"/>
                <a:gd name="connsiteX9" fmla="*/ 596020 w 753013"/>
                <a:gd name="connsiteY9" fmla="*/ 1159295 h 1168047"/>
                <a:gd name="connsiteX10" fmla="*/ 535663 w 753013"/>
                <a:gd name="connsiteY10" fmla="*/ 1054426 h 1168047"/>
                <a:gd name="connsiteX11" fmla="*/ 162208 w 753013"/>
                <a:gd name="connsiteY11" fmla="*/ 278845 h 1168047"/>
                <a:gd name="connsiteX12" fmla="*/ 139574 w 753013"/>
                <a:gd name="connsiteY12" fmla="*/ 222261 h 1168047"/>
                <a:gd name="connsiteX13" fmla="*/ 148628 w 753013"/>
                <a:gd name="connsiteY13" fmla="*/ 622122 h 1168047"/>
                <a:gd name="connsiteX14" fmla="*/ 150136 w 753013"/>
                <a:gd name="connsiteY14" fmla="*/ 1135152 h 1168047"/>
                <a:gd name="connsiteX15" fmla="*/ 119958 w 753013"/>
                <a:gd name="connsiteY15" fmla="*/ 1164576 h 1168047"/>
                <a:gd name="connsiteX16" fmla="*/ 29423 w 753013"/>
                <a:gd name="connsiteY16" fmla="*/ 1164576 h 1168047"/>
                <a:gd name="connsiteX17" fmla="*/ 0 w 753013"/>
                <a:gd name="connsiteY17" fmla="*/ 1134398 h 1168047"/>
                <a:gd name="connsiteX18" fmla="*/ 0 w 753013"/>
                <a:gd name="connsiteY18" fmla="*/ 32893 h 1168047"/>
                <a:gd name="connsiteX19" fmla="*/ 30932 w 753013"/>
                <a:gd name="connsiteY19" fmla="*/ 451 h 1168047"/>
                <a:gd name="connsiteX20" fmla="*/ 151645 w 753013"/>
                <a:gd name="connsiteY20" fmla="*/ 451 h 1168047"/>
                <a:gd name="connsiteX21" fmla="*/ 184087 w 753013"/>
                <a:gd name="connsiteY21" fmla="*/ 19313 h 1168047"/>
                <a:gd name="connsiteX22" fmla="*/ 591493 w 753013"/>
                <a:gd name="connsiteY22" fmla="*/ 853740 h 1168047"/>
                <a:gd name="connsiteX23" fmla="*/ 613372 w 753013"/>
                <a:gd name="connsiteY23" fmla="*/ 908061 h 1168047"/>
                <a:gd name="connsiteX24" fmla="*/ 608091 w 753013"/>
                <a:gd name="connsiteY24" fmla="*/ 906552 h 116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3013" h="1168047">
                  <a:moveTo>
                    <a:pt x="608091" y="906552"/>
                  </a:moveTo>
                  <a:cubicBezTo>
                    <a:pt x="608091" y="818281"/>
                    <a:pt x="610354" y="729255"/>
                    <a:pt x="607337" y="640984"/>
                  </a:cubicBezTo>
                  <a:cubicBezTo>
                    <a:pt x="600546" y="437281"/>
                    <a:pt x="605828" y="233578"/>
                    <a:pt x="603564" y="29875"/>
                  </a:cubicBezTo>
                  <a:cubicBezTo>
                    <a:pt x="603564" y="6487"/>
                    <a:pt x="610354" y="-1058"/>
                    <a:pt x="632988" y="451"/>
                  </a:cubicBezTo>
                  <a:cubicBezTo>
                    <a:pt x="660903" y="1960"/>
                    <a:pt x="688818" y="2714"/>
                    <a:pt x="715978" y="451"/>
                  </a:cubicBezTo>
                  <a:cubicBezTo>
                    <a:pt x="746156" y="-2567"/>
                    <a:pt x="752946" y="9505"/>
                    <a:pt x="752946" y="38174"/>
                  </a:cubicBezTo>
                  <a:cubicBezTo>
                    <a:pt x="752192" y="306006"/>
                    <a:pt x="752192" y="573837"/>
                    <a:pt x="752192" y="841669"/>
                  </a:cubicBezTo>
                  <a:cubicBezTo>
                    <a:pt x="752192" y="937485"/>
                    <a:pt x="751437" y="1032546"/>
                    <a:pt x="752946" y="1128362"/>
                  </a:cubicBezTo>
                  <a:cubicBezTo>
                    <a:pt x="753701" y="1155522"/>
                    <a:pt x="748420" y="1166839"/>
                    <a:pt x="718242" y="1165330"/>
                  </a:cubicBezTo>
                  <a:cubicBezTo>
                    <a:pt x="676747" y="1162313"/>
                    <a:pt x="629216" y="1176647"/>
                    <a:pt x="596020" y="1159295"/>
                  </a:cubicBezTo>
                  <a:cubicBezTo>
                    <a:pt x="562824" y="1142696"/>
                    <a:pt x="553770" y="1091394"/>
                    <a:pt x="535663" y="1054426"/>
                  </a:cubicBezTo>
                  <a:cubicBezTo>
                    <a:pt x="408915" y="797156"/>
                    <a:pt x="267832" y="546677"/>
                    <a:pt x="162208" y="278845"/>
                  </a:cubicBezTo>
                  <a:cubicBezTo>
                    <a:pt x="156172" y="263002"/>
                    <a:pt x="149382" y="247158"/>
                    <a:pt x="139574" y="222261"/>
                  </a:cubicBezTo>
                  <a:cubicBezTo>
                    <a:pt x="142592" y="362590"/>
                    <a:pt x="147119" y="492356"/>
                    <a:pt x="148628" y="622122"/>
                  </a:cubicBezTo>
                  <a:cubicBezTo>
                    <a:pt x="150136" y="793384"/>
                    <a:pt x="148628" y="963891"/>
                    <a:pt x="150136" y="1135152"/>
                  </a:cubicBezTo>
                  <a:cubicBezTo>
                    <a:pt x="150136" y="1158540"/>
                    <a:pt x="143347" y="1166085"/>
                    <a:pt x="119958" y="1164576"/>
                  </a:cubicBezTo>
                  <a:cubicBezTo>
                    <a:pt x="89780" y="1163067"/>
                    <a:pt x="59602" y="1162313"/>
                    <a:pt x="29423" y="1164576"/>
                  </a:cubicBezTo>
                  <a:cubicBezTo>
                    <a:pt x="5281" y="1166085"/>
                    <a:pt x="0" y="1156277"/>
                    <a:pt x="0" y="1134398"/>
                  </a:cubicBezTo>
                  <a:cubicBezTo>
                    <a:pt x="754" y="766978"/>
                    <a:pt x="754" y="400313"/>
                    <a:pt x="0" y="32893"/>
                  </a:cubicBezTo>
                  <a:cubicBezTo>
                    <a:pt x="0" y="9505"/>
                    <a:pt x="5281" y="-1058"/>
                    <a:pt x="30932" y="451"/>
                  </a:cubicBezTo>
                  <a:cubicBezTo>
                    <a:pt x="70919" y="2714"/>
                    <a:pt x="111659" y="1205"/>
                    <a:pt x="151645" y="451"/>
                  </a:cubicBezTo>
                  <a:cubicBezTo>
                    <a:pt x="166734" y="451"/>
                    <a:pt x="176542" y="4224"/>
                    <a:pt x="184087" y="19313"/>
                  </a:cubicBezTo>
                  <a:cubicBezTo>
                    <a:pt x="319889" y="297706"/>
                    <a:pt x="475307" y="565538"/>
                    <a:pt x="591493" y="853740"/>
                  </a:cubicBezTo>
                  <a:cubicBezTo>
                    <a:pt x="599037" y="871847"/>
                    <a:pt x="605828" y="889954"/>
                    <a:pt x="613372" y="908061"/>
                  </a:cubicBezTo>
                  <a:cubicBezTo>
                    <a:pt x="611109" y="908061"/>
                    <a:pt x="609600" y="907307"/>
                    <a:pt x="608091" y="906552"/>
                  </a:cubicBezTo>
                  <a:close/>
                </a:path>
              </a:pathLst>
            </a:custGeom>
            <a:solidFill>
              <a:schemeClr val="tx1">
                <a:lumMod val="65000"/>
                <a:lumOff val="35000"/>
              </a:schemeClr>
            </a:solidFill>
            <a:ln w="754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A97D25F-3C29-43E8-AD24-2E08D9CF11B5}"/>
                </a:ext>
              </a:extLst>
            </p:cNvPr>
            <p:cNvSpPr/>
            <p:nvPr/>
          </p:nvSpPr>
          <p:spPr>
            <a:xfrm>
              <a:off x="5779633" y="5691659"/>
              <a:ext cx="487684" cy="756747"/>
            </a:xfrm>
            <a:custGeom>
              <a:avLst/>
              <a:gdLst>
                <a:gd name="connsiteX0" fmla="*/ 613427 w 755751"/>
                <a:gd name="connsiteY0" fmla="*/ 916163 h 1172711"/>
                <a:gd name="connsiteX1" fmla="*/ 603619 w 755751"/>
                <a:gd name="connsiteY1" fmla="*/ 34205 h 1172711"/>
                <a:gd name="connsiteX2" fmla="*/ 633798 w 755751"/>
                <a:gd name="connsiteY2" fmla="*/ 4781 h 1172711"/>
                <a:gd name="connsiteX3" fmla="*/ 745457 w 755751"/>
                <a:gd name="connsiteY3" fmla="*/ 13080 h 1172711"/>
                <a:gd name="connsiteX4" fmla="*/ 751493 w 755751"/>
                <a:gd name="connsiteY4" fmla="*/ 118704 h 1172711"/>
                <a:gd name="connsiteX5" fmla="*/ 752247 w 755751"/>
                <a:gd name="connsiteY5" fmla="*/ 1128919 h 1172711"/>
                <a:gd name="connsiteX6" fmla="*/ 713770 w 755751"/>
                <a:gd name="connsiteY6" fmla="*/ 1169660 h 1172711"/>
                <a:gd name="connsiteX7" fmla="*/ 534209 w 755751"/>
                <a:gd name="connsiteY7" fmla="*/ 1061773 h 1172711"/>
                <a:gd name="connsiteX8" fmla="*/ 182633 w 755751"/>
                <a:gd name="connsiteY8" fmla="*/ 334478 h 1172711"/>
                <a:gd name="connsiteX9" fmla="*/ 138120 w 755751"/>
                <a:gd name="connsiteY9" fmla="*/ 237908 h 1172711"/>
                <a:gd name="connsiteX10" fmla="*/ 139629 w 755751"/>
                <a:gd name="connsiteY10" fmla="*/ 278648 h 1172711"/>
                <a:gd name="connsiteX11" fmla="*/ 148682 w 755751"/>
                <a:gd name="connsiteY11" fmla="*/ 1137973 h 1172711"/>
                <a:gd name="connsiteX12" fmla="*/ 116241 w 755751"/>
                <a:gd name="connsiteY12" fmla="*/ 1168906 h 1172711"/>
                <a:gd name="connsiteX13" fmla="*/ 33251 w 755751"/>
                <a:gd name="connsiteY13" fmla="*/ 1168906 h 1172711"/>
                <a:gd name="connsiteX14" fmla="*/ 55 w 755751"/>
                <a:gd name="connsiteY14" fmla="*/ 1134955 h 1172711"/>
                <a:gd name="connsiteX15" fmla="*/ 809 w 755751"/>
                <a:gd name="connsiteY15" fmla="*/ 633242 h 1172711"/>
                <a:gd name="connsiteX16" fmla="*/ 55 w 755751"/>
                <a:gd name="connsiteY16" fmla="*/ 44767 h 1172711"/>
                <a:gd name="connsiteX17" fmla="*/ 42304 w 755751"/>
                <a:gd name="connsiteY17" fmla="*/ 4781 h 1172711"/>
                <a:gd name="connsiteX18" fmla="*/ 49849 w 755751"/>
                <a:gd name="connsiteY18" fmla="*/ 4781 h 1172711"/>
                <a:gd name="connsiteX19" fmla="*/ 171316 w 755751"/>
                <a:gd name="connsiteY19" fmla="*/ 10817 h 1172711"/>
                <a:gd name="connsiteX20" fmla="*/ 229410 w 755751"/>
                <a:gd name="connsiteY20" fmla="*/ 113423 h 1172711"/>
                <a:gd name="connsiteX21" fmla="*/ 580232 w 755751"/>
                <a:gd name="connsiteY21" fmla="*/ 832419 h 1172711"/>
                <a:gd name="connsiteX22" fmla="*/ 613427 w 755751"/>
                <a:gd name="connsiteY22" fmla="*/ 916163 h 117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5751" h="1172711">
                  <a:moveTo>
                    <a:pt x="613427" y="916163"/>
                  </a:moveTo>
                  <a:cubicBezTo>
                    <a:pt x="598338" y="621925"/>
                    <a:pt x="605128" y="327688"/>
                    <a:pt x="603619" y="34205"/>
                  </a:cubicBezTo>
                  <a:cubicBezTo>
                    <a:pt x="603619" y="10817"/>
                    <a:pt x="610410" y="2518"/>
                    <a:pt x="633798" y="4781"/>
                  </a:cubicBezTo>
                  <a:cubicBezTo>
                    <a:pt x="672275" y="8553"/>
                    <a:pt x="722069" y="-11063"/>
                    <a:pt x="745457" y="13080"/>
                  </a:cubicBezTo>
                  <a:cubicBezTo>
                    <a:pt x="764318" y="32696"/>
                    <a:pt x="751493" y="82490"/>
                    <a:pt x="751493" y="118704"/>
                  </a:cubicBezTo>
                  <a:cubicBezTo>
                    <a:pt x="751493" y="455191"/>
                    <a:pt x="751493" y="792433"/>
                    <a:pt x="752247" y="1128919"/>
                  </a:cubicBezTo>
                  <a:cubicBezTo>
                    <a:pt x="752247" y="1159852"/>
                    <a:pt x="743948" y="1165133"/>
                    <a:pt x="713770" y="1169660"/>
                  </a:cubicBezTo>
                  <a:cubicBezTo>
                    <a:pt x="620971" y="1183995"/>
                    <a:pt x="573441" y="1147781"/>
                    <a:pt x="534209" y="1061773"/>
                  </a:cubicBezTo>
                  <a:cubicBezTo>
                    <a:pt x="421796" y="817329"/>
                    <a:pt x="286748" y="583448"/>
                    <a:pt x="182633" y="334478"/>
                  </a:cubicBezTo>
                  <a:cubicBezTo>
                    <a:pt x="169053" y="302037"/>
                    <a:pt x="156981" y="269595"/>
                    <a:pt x="138120" y="237908"/>
                  </a:cubicBezTo>
                  <a:cubicBezTo>
                    <a:pt x="138875" y="251488"/>
                    <a:pt x="139629" y="265068"/>
                    <a:pt x="139629" y="278648"/>
                  </a:cubicBezTo>
                  <a:cubicBezTo>
                    <a:pt x="150946" y="565341"/>
                    <a:pt x="147174" y="851280"/>
                    <a:pt x="148682" y="1137973"/>
                  </a:cubicBezTo>
                  <a:cubicBezTo>
                    <a:pt x="148682" y="1163625"/>
                    <a:pt x="140384" y="1170415"/>
                    <a:pt x="116241" y="1168906"/>
                  </a:cubicBezTo>
                  <a:cubicBezTo>
                    <a:pt x="89080" y="1167397"/>
                    <a:pt x="61166" y="1166642"/>
                    <a:pt x="33251" y="1168906"/>
                  </a:cubicBezTo>
                  <a:cubicBezTo>
                    <a:pt x="6090" y="1171169"/>
                    <a:pt x="-699" y="1160607"/>
                    <a:pt x="55" y="1134955"/>
                  </a:cubicBezTo>
                  <a:cubicBezTo>
                    <a:pt x="809" y="967466"/>
                    <a:pt x="809" y="800731"/>
                    <a:pt x="809" y="633242"/>
                  </a:cubicBezTo>
                  <a:cubicBezTo>
                    <a:pt x="809" y="437084"/>
                    <a:pt x="1564" y="240925"/>
                    <a:pt x="55" y="44767"/>
                  </a:cubicBezTo>
                  <a:cubicBezTo>
                    <a:pt x="55" y="10062"/>
                    <a:pt x="10618" y="-500"/>
                    <a:pt x="42304" y="4781"/>
                  </a:cubicBezTo>
                  <a:cubicBezTo>
                    <a:pt x="44568" y="5535"/>
                    <a:pt x="47585" y="4781"/>
                    <a:pt x="49849" y="4781"/>
                  </a:cubicBezTo>
                  <a:cubicBezTo>
                    <a:pt x="91344" y="6290"/>
                    <a:pt x="140384" y="-10308"/>
                    <a:pt x="171316" y="10817"/>
                  </a:cubicBezTo>
                  <a:cubicBezTo>
                    <a:pt x="200740" y="31187"/>
                    <a:pt x="212057" y="77963"/>
                    <a:pt x="229410" y="113423"/>
                  </a:cubicBezTo>
                  <a:cubicBezTo>
                    <a:pt x="347105" y="353339"/>
                    <a:pt x="480643" y="584957"/>
                    <a:pt x="580232" y="832419"/>
                  </a:cubicBezTo>
                  <a:cubicBezTo>
                    <a:pt x="591548" y="861088"/>
                    <a:pt x="602865" y="888248"/>
                    <a:pt x="613427" y="916163"/>
                  </a:cubicBezTo>
                  <a:close/>
                </a:path>
              </a:pathLst>
            </a:custGeom>
            <a:solidFill>
              <a:schemeClr val="tx1">
                <a:lumMod val="65000"/>
                <a:lumOff val="35000"/>
              </a:schemeClr>
            </a:solidFill>
            <a:ln w="754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92F2D1AE-4E0C-4793-A54B-4E9C9E4ECACE}"/>
                </a:ext>
              </a:extLst>
            </p:cNvPr>
            <p:cNvSpPr/>
            <p:nvPr/>
          </p:nvSpPr>
          <p:spPr>
            <a:xfrm>
              <a:off x="4384069" y="5689434"/>
              <a:ext cx="434768" cy="758447"/>
            </a:xfrm>
            <a:custGeom>
              <a:avLst/>
              <a:gdLst>
                <a:gd name="connsiteX0" fmla="*/ 176411 w 434768"/>
                <a:gd name="connsiteY0" fmla="*/ 88440 h 758447"/>
                <a:gd name="connsiteX1" fmla="*/ 122005 w 434768"/>
                <a:gd name="connsiteY1" fmla="*/ 91970 h 758447"/>
                <a:gd name="connsiteX2" fmla="*/ 104966 w 434768"/>
                <a:gd name="connsiteY2" fmla="*/ 112417 h 758447"/>
                <a:gd name="connsiteX3" fmla="*/ 105453 w 434768"/>
                <a:gd name="connsiteY3" fmla="*/ 221471 h 758447"/>
                <a:gd name="connsiteX4" fmla="*/ 104479 w 434768"/>
                <a:gd name="connsiteY4" fmla="*/ 333933 h 758447"/>
                <a:gd name="connsiteX5" fmla="*/ 123953 w 434768"/>
                <a:gd name="connsiteY5" fmla="*/ 352920 h 758447"/>
                <a:gd name="connsiteX6" fmla="*/ 179941 w 434768"/>
                <a:gd name="connsiteY6" fmla="*/ 352434 h 758447"/>
                <a:gd name="connsiteX7" fmla="*/ 312363 w 434768"/>
                <a:gd name="connsiteY7" fmla="*/ 226340 h 758447"/>
                <a:gd name="connsiteX8" fmla="*/ 230086 w 434768"/>
                <a:gd name="connsiteY8" fmla="*/ 95865 h 758447"/>
                <a:gd name="connsiteX9" fmla="*/ 176411 w 434768"/>
                <a:gd name="connsiteY9" fmla="*/ 88440 h 758447"/>
                <a:gd name="connsiteX10" fmla="*/ 149757 w 434768"/>
                <a:gd name="connsiteY10" fmla="*/ 137 h 758447"/>
                <a:gd name="connsiteX11" fmla="*/ 262218 w 434768"/>
                <a:gd name="connsiteY11" fmla="*/ 9692 h 758447"/>
                <a:gd name="connsiteX12" fmla="*/ 412167 w 434768"/>
                <a:gd name="connsiteY12" fmla="*/ 233155 h 758447"/>
                <a:gd name="connsiteX13" fmla="*/ 295811 w 434768"/>
                <a:gd name="connsiteY13" fmla="*/ 398196 h 758447"/>
                <a:gd name="connsiteX14" fmla="*/ 385878 w 434768"/>
                <a:gd name="connsiteY14" fmla="*/ 540843 h 758447"/>
                <a:gd name="connsiteX15" fmla="*/ 433102 w 434768"/>
                <a:gd name="connsiteY15" fmla="*/ 741424 h 758447"/>
                <a:gd name="connsiteX16" fmla="*/ 421418 w 434768"/>
                <a:gd name="connsiteY16" fmla="*/ 756029 h 758447"/>
                <a:gd name="connsiteX17" fmla="*/ 358128 w 434768"/>
                <a:gd name="connsiteY17" fmla="*/ 756516 h 758447"/>
                <a:gd name="connsiteX18" fmla="*/ 322101 w 434768"/>
                <a:gd name="connsiteY18" fmla="*/ 728766 h 758447"/>
                <a:gd name="connsiteX19" fmla="*/ 283153 w 434768"/>
                <a:gd name="connsiteY19" fmla="*/ 548632 h 758447"/>
                <a:gd name="connsiteX20" fmla="*/ 262706 w 434768"/>
                <a:gd name="connsiteY20" fmla="*/ 491671 h 758447"/>
                <a:gd name="connsiteX21" fmla="*/ 178481 w 434768"/>
                <a:gd name="connsiteY21" fmla="*/ 439578 h 758447"/>
                <a:gd name="connsiteX22" fmla="*/ 109835 w 434768"/>
                <a:gd name="connsiteY22" fmla="*/ 442986 h 758447"/>
                <a:gd name="connsiteX23" fmla="*/ 104967 w 434768"/>
                <a:gd name="connsiteY23" fmla="*/ 510171 h 758447"/>
                <a:gd name="connsiteX24" fmla="*/ 104967 w 434768"/>
                <a:gd name="connsiteY24" fmla="*/ 731687 h 758447"/>
                <a:gd name="connsiteX25" fmla="*/ 81598 w 434768"/>
                <a:gd name="connsiteY25" fmla="*/ 756516 h 758447"/>
                <a:gd name="connsiteX26" fmla="*/ 9058 w 434768"/>
                <a:gd name="connsiteY26" fmla="*/ 752135 h 758447"/>
                <a:gd name="connsiteX27" fmla="*/ 3702 w 434768"/>
                <a:gd name="connsiteY27" fmla="*/ 677647 h 758447"/>
                <a:gd name="connsiteX28" fmla="*/ 3216 w 434768"/>
                <a:gd name="connsiteY28" fmla="*/ 50100 h 758447"/>
                <a:gd name="connsiteX29" fmla="*/ 37295 w 434768"/>
                <a:gd name="connsiteY29" fmla="*/ 10666 h 758447"/>
                <a:gd name="connsiteX30" fmla="*/ 149757 w 434768"/>
                <a:gd name="connsiteY30" fmla="*/ 137 h 7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4768" h="758447">
                  <a:moveTo>
                    <a:pt x="176411" y="88440"/>
                  </a:moveTo>
                  <a:cubicBezTo>
                    <a:pt x="158397" y="88196"/>
                    <a:pt x="140262" y="89779"/>
                    <a:pt x="122005" y="91970"/>
                  </a:cubicBezTo>
                  <a:cubicBezTo>
                    <a:pt x="108374" y="93431"/>
                    <a:pt x="104479" y="99272"/>
                    <a:pt x="104966" y="112417"/>
                  </a:cubicBezTo>
                  <a:cubicBezTo>
                    <a:pt x="105940" y="148444"/>
                    <a:pt x="105453" y="184958"/>
                    <a:pt x="105453" y="221471"/>
                  </a:cubicBezTo>
                  <a:cubicBezTo>
                    <a:pt x="105453" y="258959"/>
                    <a:pt x="105940" y="295959"/>
                    <a:pt x="104479" y="333933"/>
                  </a:cubicBezTo>
                  <a:cubicBezTo>
                    <a:pt x="104479" y="348539"/>
                    <a:pt x="108861" y="353894"/>
                    <a:pt x="123953" y="352920"/>
                  </a:cubicBezTo>
                  <a:cubicBezTo>
                    <a:pt x="142453" y="351460"/>
                    <a:pt x="161440" y="352920"/>
                    <a:pt x="179941" y="352434"/>
                  </a:cubicBezTo>
                  <a:cubicBezTo>
                    <a:pt x="256376" y="351460"/>
                    <a:pt x="307981" y="302288"/>
                    <a:pt x="312363" y="226340"/>
                  </a:cubicBezTo>
                  <a:cubicBezTo>
                    <a:pt x="316258" y="161589"/>
                    <a:pt x="285100" y="111443"/>
                    <a:pt x="230086" y="95865"/>
                  </a:cubicBezTo>
                  <a:cubicBezTo>
                    <a:pt x="212316" y="90753"/>
                    <a:pt x="194424" y="88683"/>
                    <a:pt x="176411" y="88440"/>
                  </a:cubicBezTo>
                  <a:close/>
                  <a:moveTo>
                    <a:pt x="149757" y="137"/>
                  </a:moveTo>
                  <a:cubicBezTo>
                    <a:pt x="187244" y="-654"/>
                    <a:pt x="224731" y="1902"/>
                    <a:pt x="262218" y="9692"/>
                  </a:cubicBezTo>
                  <a:cubicBezTo>
                    <a:pt x="381983" y="34521"/>
                    <a:pt x="423852" y="131891"/>
                    <a:pt x="412167" y="233155"/>
                  </a:cubicBezTo>
                  <a:cubicBezTo>
                    <a:pt x="403891" y="312024"/>
                    <a:pt x="377115" y="346590"/>
                    <a:pt x="295811" y="398196"/>
                  </a:cubicBezTo>
                  <a:cubicBezTo>
                    <a:pt x="354233" y="427894"/>
                    <a:pt x="372733" y="482908"/>
                    <a:pt x="385878" y="540843"/>
                  </a:cubicBezTo>
                  <a:cubicBezTo>
                    <a:pt x="400970" y="608027"/>
                    <a:pt x="412167" y="675700"/>
                    <a:pt x="433102" y="741424"/>
                  </a:cubicBezTo>
                  <a:cubicBezTo>
                    <a:pt x="437484" y="754569"/>
                    <a:pt x="433102" y="756516"/>
                    <a:pt x="421418" y="756029"/>
                  </a:cubicBezTo>
                  <a:cubicBezTo>
                    <a:pt x="400483" y="755543"/>
                    <a:pt x="379062" y="754082"/>
                    <a:pt x="358128" y="756516"/>
                  </a:cubicBezTo>
                  <a:cubicBezTo>
                    <a:pt x="335245" y="758951"/>
                    <a:pt x="327456" y="748726"/>
                    <a:pt x="322101" y="728766"/>
                  </a:cubicBezTo>
                  <a:cubicBezTo>
                    <a:pt x="306522" y="669370"/>
                    <a:pt x="296298" y="608514"/>
                    <a:pt x="283153" y="548632"/>
                  </a:cubicBezTo>
                  <a:cubicBezTo>
                    <a:pt x="278772" y="528671"/>
                    <a:pt x="272443" y="509685"/>
                    <a:pt x="262706" y="491671"/>
                  </a:cubicBezTo>
                  <a:cubicBezTo>
                    <a:pt x="244692" y="458078"/>
                    <a:pt x="216942" y="440065"/>
                    <a:pt x="178481" y="439578"/>
                  </a:cubicBezTo>
                  <a:cubicBezTo>
                    <a:pt x="155112" y="439092"/>
                    <a:pt x="124928" y="431789"/>
                    <a:pt x="109835" y="442986"/>
                  </a:cubicBezTo>
                  <a:cubicBezTo>
                    <a:pt x="94256" y="455158"/>
                    <a:pt x="104967" y="486802"/>
                    <a:pt x="104967" y="510171"/>
                  </a:cubicBezTo>
                  <a:cubicBezTo>
                    <a:pt x="104480" y="584172"/>
                    <a:pt x="103993" y="657686"/>
                    <a:pt x="104967" y="731687"/>
                  </a:cubicBezTo>
                  <a:cubicBezTo>
                    <a:pt x="104967" y="749214"/>
                    <a:pt x="102533" y="758463"/>
                    <a:pt x="81598" y="756516"/>
                  </a:cubicBezTo>
                  <a:cubicBezTo>
                    <a:pt x="56769" y="754082"/>
                    <a:pt x="23176" y="764792"/>
                    <a:pt x="9058" y="752135"/>
                  </a:cubicBezTo>
                  <a:cubicBezTo>
                    <a:pt x="-7495" y="737529"/>
                    <a:pt x="3702" y="703450"/>
                    <a:pt x="3702" y="677647"/>
                  </a:cubicBezTo>
                  <a:cubicBezTo>
                    <a:pt x="3216" y="468302"/>
                    <a:pt x="3216" y="259445"/>
                    <a:pt x="3216" y="50100"/>
                  </a:cubicBezTo>
                  <a:cubicBezTo>
                    <a:pt x="3216" y="16021"/>
                    <a:pt x="3216" y="15534"/>
                    <a:pt x="37295" y="10666"/>
                  </a:cubicBezTo>
                  <a:cubicBezTo>
                    <a:pt x="74783" y="5067"/>
                    <a:pt x="112270" y="929"/>
                    <a:pt x="149757" y="137"/>
                  </a:cubicBezTo>
                  <a:close/>
                </a:path>
              </a:pathLst>
            </a:custGeom>
            <a:solidFill>
              <a:schemeClr val="tx1">
                <a:lumMod val="65000"/>
                <a:lumOff val="35000"/>
              </a:schemeClr>
            </a:solidFill>
            <a:ln w="7545" cap="flat">
              <a:noFill/>
              <a:prstDash val="solid"/>
              <a:miter/>
            </a:ln>
          </p:spPr>
          <p:txBody>
            <a:bodyPr wrap="square" rtlCol="0" anchor="ctr">
              <a:noAutofit/>
            </a:bodyPr>
            <a:lstStyle/>
            <a:p>
              <a:endParaRPr lang="en-US" dirty="0"/>
            </a:p>
          </p:txBody>
        </p:sp>
        <p:sp>
          <p:nvSpPr>
            <p:cNvPr id="15" name="Freeform: Shape 14">
              <a:extLst>
                <a:ext uri="{FF2B5EF4-FFF2-40B4-BE49-F238E27FC236}">
                  <a16:creationId xmlns:a16="http://schemas.microsoft.com/office/drawing/2014/main" id="{C8724ECE-BEFA-4866-AEBA-94238BCACD77}"/>
                </a:ext>
              </a:extLst>
            </p:cNvPr>
            <p:cNvSpPr/>
            <p:nvPr/>
          </p:nvSpPr>
          <p:spPr>
            <a:xfrm>
              <a:off x="3756816" y="5694161"/>
              <a:ext cx="535240" cy="751342"/>
            </a:xfrm>
            <a:custGeom>
              <a:avLst/>
              <a:gdLst>
                <a:gd name="connsiteX0" fmla="*/ 265333 w 535240"/>
                <a:gd name="connsiteY0" fmla="*/ 104768 h 751342"/>
                <a:gd name="connsiteX1" fmla="*/ 183055 w 535240"/>
                <a:gd name="connsiteY1" fmla="*/ 429009 h 751342"/>
                <a:gd name="connsiteX2" fmla="*/ 195713 w 535240"/>
                <a:gd name="connsiteY2" fmla="*/ 444102 h 751342"/>
                <a:gd name="connsiteX3" fmla="*/ 331544 w 535240"/>
                <a:gd name="connsiteY3" fmla="*/ 444102 h 751342"/>
                <a:gd name="connsiteX4" fmla="*/ 347610 w 535240"/>
                <a:gd name="connsiteY4" fmla="*/ 424141 h 751342"/>
                <a:gd name="connsiteX5" fmla="*/ 265333 w 535240"/>
                <a:gd name="connsiteY5" fmla="*/ 104768 h 751342"/>
                <a:gd name="connsiteX6" fmla="*/ 227845 w 535240"/>
                <a:gd name="connsiteY6" fmla="*/ 97 h 751342"/>
                <a:gd name="connsiteX7" fmla="*/ 313043 w 535240"/>
                <a:gd name="connsiteY7" fmla="*/ 97 h 751342"/>
                <a:gd name="connsiteX8" fmla="*/ 336899 w 535240"/>
                <a:gd name="connsiteY8" fmla="*/ 17137 h 751342"/>
                <a:gd name="connsiteX9" fmla="*/ 533585 w 535240"/>
                <a:gd name="connsiteY9" fmla="*/ 732803 h 751342"/>
                <a:gd name="connsiteX10" fmla="*/ 520440 w 535240"/>
                <a:gd name="connsiteY10" fmla="*/ 750816 h 751342"/>
                <a:gd name="connsiteX11" fmla="*/ 488795 w 535240"/>
                <a:gd name="connsiteY11" fmla="*/ 750816 h 751342"/>
                <a:gd name="connsiteX12" fmla="*/ 414307 w 535240"/>
                <a:gd name="connsiteY12" fmla="*/ 692882 h 751342"/>
                <a:gd name="connsiteX13" fmla="*/ 375360 w 535240"/>
                <a:gd name="connsiteY13" fmla="*/ 550235 h 751342"/>
                <a:gd name="connsiteX14" fmla="*/ 348583 w 535240"/>
                <a:gd name="connsiteY14" fmla="*/ 530274 h 751342"/>
                <a:gd name="connsiteX15" fmla="*/ 183055 w 535240"/>
                <a:gd name="connsiteY15" fmla="*/ 530274 h 751342"/>
                <a:gd name="connsiteX16" fmla="*/ 157252 w 535240"/>
                <a:gd name="connsiteY16" fmla="*/ 550722 h 751342"/>
                <a:gd name="connsiteX17" fmla="*/ 109541 w 535240"/>
                <a:gd name="connsiteY17" fmla="*/ 733777 h 751342"/>
                <a:gd name="connsiteX18" fmla="*/ 86659 w 535240"/>
                <a:gd name="connsiteY18" fmla="*/ 751303 h 751342"/>
                <a:gd name="connsiteX19" fmla="*/ 0 w 535240"/>
                <a:gd name="connsiteY19" fmla="*/ 751303 h 751342"/>
                <a:gd name="connsiteX20" fmla="*/ 65238 w 535240"/>
                <a:gd name="connsiteY20" fmla="*/ 512748 h 751342"/>
                <a:gd name="connsiteX21" fmla="*/ 200094 w 535240"/>
                <a:gd name="connsiteY21" fmla="*/ 21518 h 751342"/>
                <a:gd name="connsiteX22" fmla="*/ 227845 w 535240"/>
                <a:gd name="connsiteY22" fmla="*/ 97 h 75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5240" h="751342">
                  <a:moveTo>
                    <a:pt x="265333" y="104768"/>
                  </a:moveTo>
                  <a:cubicBezTo>
                    <a:pt x="243911" y="214796"/>
                    <a:pt x="212266" y="321416"/>
                    <a:pt x="183055" y="429009"/>
                  </a:cubicBezTo>
                  <a:cubicBezTo>
                    <a:pt x="179160" y="442641"/>
                    <a:pt x="184516" y="444102"/>
                    <a:pt x="195713" y="444102"/>
                  </a:cubicBezTo>
                  <a:cubicBezTo>
                    <a:pt x="240990" y="443615"/>
                    <a:pt x="286267" y="443615"/>
                    <a:pt x="331544" y="444102"/>
                  </a:cubicBezTo>
                  <a:cubicBezTo>
                    <a:pt x="347610" y="444102"/>
                    <a:pt x="352478" y="442154"/>
                    <a:pt x="347610" y="424141"/>
                  </a:cubicBezTo>
                  <a:cubicBezTo>
                    <a:pt x="318886" y="318007"/>
                    <a:pt x="288214" y="212849"/>
                    <a:pt x="265333" y="104768"/>
                  </a:cubicBezTo>
                  <a:close/>
                  <a:moveTo>
                    <a:pt x="227845" y="97"/>
                  </a:moveTo>
                  <a:cubicBezTo>
                    <a:pt x="256082" y="1557"/>
                    <a:pt x="284806" y="1071"/>
                    <a:pt x="313043" y="97"/>
                  </a:cubicBezTo>
                  <a:cubicBezTo>
                    <a:pt x="326188" y="-391"/>
                    <a:pt x="333004" y="3018"/>
                    <a:pt x="336899" y="17137"/>
                  </a:cubicBezTo>
                  <a:cubicBezTo>
                    <a:pt x="402136" y="255692"/>
                    <a:pt x="467374" y="494247"/>
                    <a:pt x="533585" y="732803"/>
                  </a:cubicBezTo>
                  <a:cubicBezTo>
                    <a:pt x="537480" y="747408"/>
                    <a:pt x="535045" y="751790"/>
                    <a:pt x="520440" y="750816"/>
                  </a:cubicBezTo>
                  <a:cubicBezTo>
                    <a:pt x="509730" y="749843"/>
                    <a:pt x="499506" y="750816"/>
                    <a:pt x="488795" y="750816"/>
                  </a:cubicBezTo>
                  <a:cubicBezTo>
                    <a:pt x="429886" y="750816"/>
                    <a:pt x="430373" y="750816"/>
                    <a:pt x="414307" y="692882"/>
                  </a:cubicBezTo>
                  <a:cubicBezTo>
                    <a:pt x="401162" y="645170"/>
                    <a:pt x="387530" y="597946"/>
                    <a:pt x="375360" y="550235"/>
                  </a:cubicBezTo>
                  <a:cubicBezTo>
                    <a:pt x="371465" y="535143"/>
                    <a:pt x="364649" y="530274"/>
                    <a:pt x="348583" y="530274"/>
                  </a:cubicBezTo>
                  <a:cubicBezTo>
                    <a:pt x="293569" y="531248"/>
                    <a:pt x="238068" y="531248"/>
                    <a:pt x="183055" y="530274"/>
                  </a:cubicBezTo>
                  <a:cubicBezTo>
                    <a:pt x="166502" y="529787"/>
                    <a:pt x="160660" y="536116"/>
                    <a:pt x="157252" y="550722"/>
                  </a:cubicBezTo>
                  <a:cubicBezTo>
                    <a:pt x="141672" y="612065"/>
                    <a:pt x="124633" y="672434"/>
                    <a:pt x="109541" y="733777"/>
                  </a:cubicBezTo>
                  <a:cubicBezTo>
                    <a:pt x="106133" y="747895"/>
                    <a:pt x="100291" y="751790"/>
                    <a:pt x="86659" y="751303"/>
                  </a:cubicBezTo>
                  <a:cubicBezTo>
                    <a:pt x="58422" y="750329"/>
                    <a:pt x="30185" y="751303"/>
                    <a:pt x="0" y="751303"/>
                  </a:cubicBezTo>
                  <a:cubicBezTo>
                    <a:pt x="21908" y="669999"/>
                    <a:pt x="43329" y="591617"/>
                    <a:pt x="65238" y="512748"/>
                  </a:cubicBezTo>
                  <a:cubicBezTo>
                    <a:pt x="110514" y="349167"/>
                    <a:pt x="155792" y="185586"/>
                    <a:pt x="200094" y="21518"/>
                  </a:cubicBezTo>
                  <a:cubicBezTo>
                    <a:pt x="204476" y="5452"/>
                    <a:pt x="210805" y="-877"/>
                    <a:pt x="227845" y="97"/>
                  </a:cubicBezTo>
                  <a:close/>
                </a:path>
              </a:pathLst>
            </a:custGeom>
            <a:solidFill>
              <a:schemeClr val="tx1">
                <a:lumMod val="65000"/>
                <a:lumOff val="35000"/>
              </a:schemeClr>
            </a:solidFill>
            <a:ln w="7545" cap="flat">
              <a:noFill/>
              <a:prstDash val="solid"/>
              <a:miter/>
            </a:ln>
          </p:spPr>
          <p:txBody>
            <a:bodyPr wrap="square" rtlCol="0" anchor="ctr">
              <a:noAutofit/>
            </a:bodyPr>
            <a:lstStyle/>
            <a:p>
              <a:endParaRPr lang="en-US" dirty="0"/>
            </a:p>
          </p:txBody>
        </p:sp>
        <p:sp>
          <p:nvSpPr>
            <p:cNvPr id="16" name="Freeform: Shape 15">
              <a:extLst>
                <a:ext uri="{FF2B5EF4-FFF2-40B4-BE49-F238E27FC236}">
                  <a16:creationId xmlns:a16="http://schemas.microsoft.com/office/drawing/2014/main" id="{A5138ADA-9928-44A4-8D0F-CE924009A6AE}"/>
                </a:ext>
              </a:extLst>
            </p:cNvPr>
            <p:cNvSpPr/>
            <p:nvPr/>
          </p:nvSpPr>
          <p:spPr>
            <a:xfrm>
              <a:off x="3333258" y="5694258"/>
              <a:ext cx="367661" cy="751692"/>
            </a:xfrm>
            <a:custGeom>
              <a:avLst/>
              <a:gdLst>
                <a:gd name="connsiteX0" fmla="*/ 754 w 569754"/>
                <a:gd name="connsiteY0" fmla="*/ 582440 h 1164878"/>
                <a:gd name="connsiteX1" fmla="*/ 0 w 569754"/>
                <a:gd name="connsiteY1" fmla="*/ 35459 h 1164878"/>
                <a:gd name="connsiteX2" fmla="*/ 35459 w 569754"/>
                <a:gd name="connsiteY2" fmla="*/ 0 h 1164878"/>
                <a:gd name="connsiteX3" fmla="*/ 510766 w 569754"/>
                <a:gd name="connsiteY3" fmla="*/ 0 h 1164878"/>
                <a:gd name="connsiteX4" fmla="*/ 546225 w 569754"/>
                <a:gd name="connsiteY4" fmla="*/ 35459 h 1164878"/>
                <a:gd name="connsiteX5" fmla="*/ 546225 w 569754"/>
                <a:gd name="connsiteY5" fmla="*/ 110905 h 1164878"/>
                <a:gd name="connsiteX6" fmla="*/ 507748 w 569754"/>
                <a:gd name="connsiteY6" fmla="*/ 147119 h 1164878"/>
                <a:gd name="connsiteX7" fmla="*/ 190877 w 569754"/>
                <a:gd name="connsiteY7" fmla="*/ 146364 h 1164878"/>
                <a:gd name="connsiteX8" fmla="*/ 158436 w 569754"/>
                <a:gd name="connsiteY8" fmla="*/ 177297 h 1164878"/>
                <a:gd name="connsiteX9" fmla="*/ 158436 w 569754"/>
                <a:gd name="connsiteY9" fmla="*/ 456446 h 1164878"/>
                <a:gd name="connsiteX10" fmla="*/ 188614 w 569754"/>
                <a:gd name="connsiteY10" fmla="*/ 485115 h 1164878"/>
                <a:gd name="connsiteX11" fmla="*/ 490396 w 569754"/>
                <a:gd name="connsiteY11" fmla="*/ 484360 h 1164878"/>
                <a:gd name="connsiteX12" fmla="*/ 524347 w 569754"/>
                <a:gd name="connsiteY12" fmla="*/ 517556 h 1164878"/>
                <a:gd name="connsiteX13" fmla="*/ 524347 w 569754"/>
                <a:gd name="connsiteY13" fmla="*/ 596774 h 1164878"/>
                <a:gd name="connsiteX14" fmla="*/ 491150 w 569754"/>
                <a:gd name="connsiteY14" fmla="*/ 630725 h 1164878"/>
                <a:gd name="connsiteX15" fmla="*/ 193140 w 569754"/>
                <a:gd name="connsiteY15" fmla="*/ 629216 h 1164878"/>
                <a:gd name="connsiteX16" fmla="*/ 158436 w 569754"/>
                <a:gd name="connsiteY16" fmla="*/ 665430 h 1164878"/>
                <a:gd name="connsiteX17" fmla="*/ 158436 w 569754"/>
                <a:gd name="connsiteY17" fmla="*/ 982301 h 1164878"/>
                <a:gd name="connsiteX18" fmla="*/ 191631 w 569754"/>
                <a:gd name="connsiteY18" fmla="*/ 1016252 h 1164878"/>
                <a:gd name="connsiteX19" fmla="*/ 534909 w 569754"/>
                <a:gd name="connsiteY19" fmla="*/ 1014743 h 1164878"/>
                <a:gd name="connsiteX20" fmla="*/ 569614 w 569754"/>
                <a:gd name="connsiteY20" fmla="*/ 1047938 h 1164878"/>
                <a:gd name="connsiteX21" fmla="*/ 569614 w 569754"/>
                <a:gd name="connsiteY21" fmla="*/ 1138473 h 1164878"/>
                <a:gd name="connsiteX22" fmla="*/ 544716 w 569754"/>
                <a:gd name="connsiteY22" fmla="*/ 1164879 h 1164878"/>
                <a:gd name="connsiteX23" fmla="*/ 24142 w 569754"/>
                <a:gd name="connsiteY23" fmla="*/ 1164879 h 1164878"/>
                <a:gd name="connsiteX24" fmla="*/ 754 w 569754"/>
                <a:gd name="connsiteY24" fmla="*/ 1129420 h 1164878"/>
                <a:gd name="connsiteX25" fmla="*/ 754 w 569754"/>
                <a:gd name="connsiteY25" fmla="*/ 582440 h 11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9754" h="1164878">
                  <a:moveTo>
                    <a:pt x="754" y="582440"/>
                  </a:moveTo>
                  <a:cubicBezTo>
                    <a:pt x="754" y="399861"/>
                    <a:pt x="1509" y="218037"/>
                    <a:pt x="0" y="35459"/>
                  </a:cubicBezTo>
                  <a:cubicBezTo>
                    <a:pt x="0" y="7545"/>
                    <a:pt x="7545" y="0"/>
                    <a:pt x="35459" y="0"/>
                  </a:cubicBezTo>
                  <a:cubicBezTo>
                    <a:pt x="193895" y="1509"/>
                    <a:pt x="352330" y="1509"/>
                    <a:pt x="510766" y="0"/>
                  </a:cubicBezTo>
                  <a:cubicBezTo>
                    <a:pt x="538681" y="0"/>
                    <a:pt x="549244" y="6790"/>
                    <a:pt x="546225" y="35459"/>
                  </a:cubicBezTo>
                  <a:cubicBezTo>
                    <a:pt x="543962" y="60356"/>
                    <a:pt x="543208" y="86008"/>
                    <a:pt x="546225" y="110905"/>
                  </a:cubicBezTo>
                  <a:cubicBezTo>
                    <a:pt x="549998" y="142592"/>
                    <a:pt x="535663" y="147873"/>
                    <a:pt x="507748" y="147119"/>
                  </a:cubicBezTo>
                  <a:cubicBezTo>
                    <a:pt x="402125" y="145610"/>
                    <a:pt x="296501" y="147119"/>
                    <a:pt x="190877" y="146364"/>
                  </a:cubicBezTo>
                  <a:cubicBezTo>
                    <a:pt x="167489" y="146364"/>
                    <a:pt x="157681" y="150891"/>
                    <a:pt x="158436" y="177297"/>
                  </a:cubicBezTo>
                  <a:cubicBezTo>
                    <a:pt x="159944" y="270095"/>
                    <a:pt x="159944" y="363648"/>
                    <a:pt x="158436" y="456446"/>
                  </a:cubicBezTo>
                  <a:cubicBezTo>
                    <a:pt x="158436" y="480588"/>
                    <a:pt x="165980" y="485869"/>
                    <a:pt x="188614" y="485115"/>
                  </a:cubicBezTo>
                  <a:cubicBezTo>
                    <a:pt x="288956" y="484360"/>
                    <a:pt x="390053" y="485115"/>
                    <a:pt x="490396" y="484360"/>
                  </a:cubicBezTo>
                  <a:cubicBezTo>
                    <a:pt x="516047" y="484360"/>
                    <a:pt x="527364" y="489641"/>
                    <a:pt x="524347" y="517556"/>
                  </a:cubicBezTo>
                  <a:cubicBezTo>
                    <a:pt x="522083" y="543962"/>
                    <a:pt x="522083" y="570368"/>
                    <a:pt x="524347" y="596774"/>
                  </a:cubicBezTo>
                  <a:cubicBezTo>
                    <a:pt x="526610" y="623180"/>
                    <a:pt x="517556" y="631479"/>
                    <a:pt x="491150" y="630725"/>
                  </a:cubicBezTo>
                  <a:cubicBezTo>
                    <a:pt x="391562" y="629216"/>
                    <a:pt x="292729" y="631479"/>
                    <a:pt x="193140" y="629216"/>
                  </a:cubicBezTo>
                  <a:cubicBezTo>
                    <a:pt x="163716" y="628461"/>
                    <a:pt x="157681" y="637515"/>
                    <a:pt x="158436" y="665430"/>
                  </a:cubicBezTo>
                  <a:cubicBezTo>
                    <a:pt x="159944" y="771054"/>
                    <a:pt x="159944" y="876677"/>
                    <a:pt x="158436" y="982301"/>
                  </a:cubicBezTo>
                  <a:cubicBezTo>
                    <a:pt x="158436" y="1008707"/>
                    <a:pt x="165225" y="1016252"/>
                    <a:pt x="191631" y="1016252"/>
                  </a:cubicBezTo>
                  <a:cubicBezTo>
                    <a:pt x="306309" y="1014743"/>
                    <a:pt x="420231" y="1016252"/>
                    <a:pt x="534909" y="1014743"/>
                  </a:cubicBezTo>
                  <a:cubicBezTo>
                    <a:pt x="560560" y="1014743"/>
                    <a:pt x="571122" y="1020778"/>
                    <a:pt x="569614" y="1047938"/>
                  </a:cubicBezTo>
                  <a:cubicBezTo>
                    <a:pt x="567350" y="1078117"/>
                    <a:pt x="568105" y="1108295"/>
                    <a:pt x="569614" y="1138473"/>
                  </a:cubicBezTo>
                  <a:cubicBezTo>
                    <a:pt x="570368" y="1157334"/>
                    <a:pt x="565087" y="1164879"/>
                    <a:pt x="544716" y="1164879"/>
                  </a:cubicBezTo>
                  <a:cubicBezTo>
                    <a:pt x="371192" y="1164125"/>
                    <a:pt x="197667" y="1164125"/>
                    <a:pt x="24142" y="1164879"/>
                  </a:cubicBezTo>
                  <a:cubicBezTo>
                    <a:pt x="-6036" y="1164879"/>
                    <a:pt x="754" y="1146018"/>
                    <a:pt x="754" y="1129420"/>
                  </a:cubicBezTo>
                  <a:cubicBezTo>
                    <a:pt x="0" y="946842"/>
                    <a:pt x="754" y="765018"/>
                    <a:pt x="754" y="582440"/>
                  </a:cubicBezTo>
                  <a:close/>
                </a:path>
              </a:pathLst>
            </a:custGeom>
            <a:solidFill>
              <a:schemeClr val="tx1">
                <a:lumMod val="65000"/>
                <a:lumOff val="35000"/>
              </a:schemeClr>
            </a:solidFill>
            <a:ln w="754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6CF1BF0-3366-4B4D-8641-A1B972B73942}"/>
                </a:ext>
              </a:extLst>
            </p:cNvPr>
            <p:cNvSpPr/>
            <p:nvPr/>
          </p:nvSpPr>
          <p:spPr>
            <a:xfrm>
              <a:off x="5537705" y="5693978"/>
              <a:ext cx="103251" cy="751790"/>
            </a:xfrm>
            <a:custGeom>
              <a:avLst/>
              <a:gdLst>
                <a:gd name="connsiteX0" fmla="*/ 755 w 160005"/>
                <a:gd name="connsiteY0" fmla="*/ 579855 h 1165029"/>
                <a:gd name="connsiteX1" fmla="*/ 0 w 160005"/>
                <a:gd name="connsiteY1" fmla="*/ 36647 h 1165029"/>
                <a:gd name="connsiteX2" fmla="*/ 34706 w 160005"/>
                <a:gd name="connsiteY2" fmla="*/ 433 h 1165029"/>
                <a:gd name="connsiteX3" fmla="*/ 125240 w 160005"/>
                <a:gd name="connsiteY3" fmla="*/ 433 h 1165029"/>
                <a:gd name="connsiteX4" fmla="*/ 159945 w 160005"/>
                <a:gd name="connsiteY4" fmla="*/ 36647 h 1165029"/>
                <a:gd name="connsiteX5" fmla="*/ 159191 w 160005"/>
                <a:gd name="connsiteY5" fmla="*/ 387469 h 1165029"/>
                <a:gd name="connsiteX6" fmla="*/ 159945 w 160005"/>
                <a:gd name="connsiteY6" fmla="*/ 1126835 h 1165029"/>
                <a:gd name="connsiteX7" fmla="*/ 122977 w 160005"/>
                <a:gd name="connsiteY7" fmla="*/ 1164558 h 1165029"/>
                <a:gd name="connsiteX8" fmla="*/ 36214 w 160005"/>
                <a:gd name="connsiteY8" fmla="*/ 1164558 h 1165029"/>
                <a:gd name="connsiteX9" fmla="*/ 0 w 160005"/>
                <a:gd name="connsiteY9" fmla="*/ 1126081 h 1165029"/>
                <a:gd name="connsiteX10" fmla="*/ 755 w 160005"/>
                <a:gd name="connsiteY10" fmla="*/ 579855 h 116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005" h="1165029">
                  <a:moveTo>
                    <a:pt x="755" y="579855"/>
                  </a:moveTo>
                  <a:cubicBezTo>
                    <a:pt x="755" y="398786"/>
                    <a:pt x="1509" y="217716"/>
                    <a:pt x="0" y="36647"/>
                  </a:cubicBezTo>
                  <a:cubicBezTo>
                    <a:pt x="0" y="9486"/>
                    <a:pt x="6036" y="-1830"/>
                    <a:pt x="34706" y="433"/>
                  </a:cubicBezTo>
                  <a:cubicBezTo>
                    <a:pt x="64884" y="2696"/>
                    <a:pt x="95062" y="3451"/>
                    <a:pt x="125240" y="433"/>
                  </a:cubicBezTo>
                  <a:cubicBezTo>
                    <a:pt x="154663" y="-2585"/>
                    <a:pt x="160699" y="10241"/>
                    <a:pt x="159945" y="36647"/>
                  </a:cubicBezTo>
                  <a:cubicBezTo>
                    <a:pt x="158436" y="153588"/>
                    <a:pt x="159191" y="270528"/>
                    <a:pt x="159191" y="387469"/>
                  </a:cubicBezTo>
                  <a:cubicBezTo>
                    <a:pt x="159191" y="634176"/>
                    <a:pt x="158436" y="880128"/>
                    <a:pt x="159945" y="1126835"/>
                  </a:cubicBezTo>
                  <a:cubicBezTo>
                    <a:pt x="159945" y="1156259"/>
                    <a:pt x="153155" y="1167576"/>
                    <a:pt x="122977" y="1164558"/>
                  </a:cubicBezTo>
                  <a:cubicBezTo>
                    <a:pt x="94307" y="1161540"/>
                    <a:pt x="64884" y="1161540"/>
                    <a:pt x="36214" y="1164558"/>
                  </a:cubicBezTo>
                  <a:cubicBezTo>
                    <a:pt x="4527" y="1167576"/>
                    <a:pt x="0" y="1153995"/>
                    <a:pt x="0" y="1126081"/>
                  </a:cubicBezTo>
                  <a:cubicBezTo>
                    <a:pt x="755" y="944257"/>
                    <a:pt x="755" y="761678"/>
                    <a:pt x="755" y="579855"/>
                  </a:cubicBezTo>
                  <a:close/>
                </a:path>
              </a:pathLst>
            </a:custGeom>
            <a:solidFill>
              <a:schemeClr val="tx1">
                <a:lumMod val="65000"/>
                <a:lumOff val="35000"/>
              </a:schemeClr>
            </a:solidFill>
            <a:ln w="754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2428AC8-75E3-4835-B771-2FCDE4819F15}"/>
                </a:ext>
              </a:extLst>
            </p:cNvPr>
            <p:cNvSpPr/>
            <p:nvPr/>
          </p:nvSpPr>
          <p:spPr>
            <a:xfrm>
              <a:off x="2032763" y="5451515"/>
              <a:ext cx="211779" cy="211779"/>
            </a:xfrm>
            <a:custGeom>
              <a:avLst/>
              <a:gdLst>
                <a:gd name="connsiteX0" fmla="*/ 306309 w 328188"/>
                <a:gd name="connsiteY0" fmla="*/ 0 h 328188"/>
                <a:gd name="connsiteX1" fmla="*/ 21879 w 328188"/>
                <a:gd name="connsiteY1" fmla="*/ 0 h 328188"/>
                <a:gd name="connsiteX2" fmla="*/ 0 w 328188"/>
                <a:gd name="connsiteY2" fmla="*/ 21879 h 328188"/>
                <a:gd name="connsiteX3" fmla="*/ 0 w 328188"/>
                <a:gd name="connsiteY3" fmla="*/ 306309 h 328188"/>
                <a:gd name="connsiteX4" fmla="*/ 21879 w 328188"/>
                <a:gd name="connsiteY4" fmla="*/ 328188 h 328188"/>
                <a:gd name="connsiteX5" fmla="*/ 306309 w 328188"/>
                <a:gd name="connsiteY5" fmla="*/ 328188 h 328188"/>
                <a:gd name="connsiteX6" fmla="*/ 328188 w 328188"/>
                <a:gd name="connsiteY6" fmla="*/ 306309 h 328188"/>
                <a:gd name="connsiteX7" fmla="*/ 328188 w 328188"/>
                <a:gd name="connsiteY7" fmla="*/ 21879 h 328188"/>
                <a:gd name="connsiteX8" fmla="*/ 306309 w 328188"/>
                <a:gd name="connsiteY8" fmla="*/ 0 h 328188"/>
                <a:gd name="connsiteX9" fmla="*/ 132030 w 328188"/>
                <a:gd name="connsiteY9" fmla="*/ 114677 h 328188"/>
                <a:gd name="connsiteX10" fmla="*/ 116941 w 328188"/>
                <a:gd name="connsiteY10" fmla="*/ 129766 h 328188"/>
                <a:gd name="connsiteX11" fmla="*/ 56584 w 328188"/>
                <a:gd name="connsiteY11" fmla="*/ 129766 h 328188"/>
                <a:gd name="connsiteX12" fmla="*/ 41495 w 328188"/>
                <a:gd name="connsiteY12" fmla="*/ 114677 h 328188"/>
                <a:gd name="connsiteX13" fmla="*/ 41495 w 328188"/>
                <a:gd name="connsiteY13" fmla="*/ 61865 h 328188"/>
                <a:gd name="connsiteX14" fmla="*/ 56584 w 328188"/>
                <a:gd name="connsiteY14" fmla="*/ 46776 h 328188"/>
                <a:gd name="connsiteX15" fmla="*/ 116941 w 328188"/>
                <a:gd name="connsiteY15" fmla="*/ 46776 h 328188"/>
                <a:gd name="connsiteX16" fmla="*/ 132030 w 328188"/>
                <a:gd name="connsiteY16" fmla="*/ 61865 h 328188"/>
                <a:gd name="connsiteX17" fmla="*/ 132030 w 328188"/>
                <a:gd name="connsiteY17" fmla="*/ 114677 h 328188"/>
                <a:gd name="connsiteX18" fmla="*/ 298764 w 328188"/>
                <a:gd name="connsiteY18" fmla="*/ 114677 h 328188"/>
                <a:gd name="connsiteX19" fmla="*/ 283675 w 328188"/>
                <a:gd name="connsiteY19" fmla="*/ 129766 h 328188"/>
                <a:gd name="connsiteX20" fmla="*/ 223319 w 328188"/>
                <a:gd name="connsiteY20" fmla="*/ 129766 h 328188"/>
                <a:gd name="connsiteX21" fmla="*/ 208230 w 328188"/>
                <a:gd name="connsiteY21" fmla="*/ 114677 h 328188"/>
                <a:gd name="connsiteX22" fmla="*/ 208230 w 328188"/>
                <a:gd name="connsiteY22" fmla="*/ 61865 h 328188"/>
                <a:gd name="connsiteX23" fmla="*/ 223319 w 328188"/>
                <a:gd name="connsiteY23" fmla="*/ 46776 h 328188"/>
                <a:gd name="connsiteX24" fmla="*/ 283675 w 328188"/>
                <a:gd name="connsiteY24" fmla="*/ 46776 h 328188"/>
                <a:gd name="connsiteX25" fmla="*/ 298764 w 328188"/>
                <a:gd name="connsiteY25" fmla="*/ 61865 h 328188"/>
                <a:gd name="connsiteX26" fmla="*/ 298764 w 328188"/>
                <a:gd name="connsiteY26" fmla="*/ 114677 h 3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8188" h="328188">
                  <a:moveTo>
                    <a:pt x="306309" y="0"/>
                  </a:moveTo>
                  <a:lnTo>
                    <a:pt x="21879" y="0"/>
                  </a:lnTo>
                  <a:cubicBezTo>
                    <a:pt x="9808" y="0"/>
                    <a:pt x="0" y="9808"/>
                    <a:pt x="0" y="21879"/>
                  </a:cubicBezTo>
                  <a:lnTo>
                    <a:pt x="0" y="306309"/>
                  </a:lnTo>
                  <a:cubicBezTo>
                    <a:pt x="0" y="318380"/>
                    <a:pt x="9808" y="328188"/>
                    <a:pt x="21879" y="328188"/>
                  </a:cubicBezTo>
                  <a:lnTo>
                    <a:pt x="306309" y="328188"/>
                  </a:lnTo>
                  <a:cubicBezTo>
                    <a:pt x="318380" y="328188"/>
                    <a:pt x="328188" y="318380"/>
                    <a:pt x="328188" y="306309"/>
                  </a:cubicBezTo>
                  <a:lnTo>
                    <a:pt x="328188" y="21879"/>
                  </a:lnTo>
                  <a:cubicBezTo>
                    <a:pt x="328188" y="9808"/>
                    <a:pt x="318380" y="0"/>
                    <a:pt x="306309" y="0"/>
                  </a:cubicBezTo>
                  <a:close/>
                  <a:moveTo>
                    <a:pt x="132030" y="114677"/>
                  </a:moveTo>
                  <a:cubicBezTo>
                    <a:pt x="132030" y="122976"/>
                    <a:pt x="125240" y="129766"/>
                    <a:pt x="116941" y="129766"/>
                  </a:cubicBezTo>
                  <a:lnTo>
                    <a:pt x="56584" y="129766"/>
                  </a:lnTo>
                  <a:cubicBezTo>
                    <a:pt x="48285" y="129766"/>
                    <a:pt x="41495" y="122976"/>
                    <a:pt x="41495" y="114677"/>
                  </a:cubicBezTo>
                  <a:lnTo>
                    <a:pt x="41495" y="61865"/>
                  </a:lnTo>
                  <a:cubicBezTo>
                    <a:pt x="41495" y="53566"/>
                    <a:pt x="48285" y="46776"/>
                    <a:pt x="56584" y="46776"/>
                  </a:cubicBezTo>
                  <a:lnTo>
                    <a:pt x="116941" y="46776"/>
                  </a:lnTo>
                  <a:cubicBezTo>
                    <a:pt x="125240" y="46776"/>
                    <a:pt x="132030" y="53566"/>
                    <a:pt x="132030" y="61865"/>
                  </a:cubicBezTo>
                  <a:lnTo>
                    <a:pt x="132030" y="114677"/>
                  </a:lnTo>
                  <a:close/>
                  <a:moveTo>
                    <a:pt x="298764" y="114677"/>
                  </a:moveTo>
                  <a:cubicBezTo>
                    <a:pt x="298764" y="122976"/>
                    <a:pt x="291974" y="129766"/>
                    <a:pt x="283675" y="129766"/>
                  </a:cubicBezTo>
                  <a:lnTo>
                    <a:pt x="223319" y="129766"/>
                  </a:lnTo>
                  <a:cubicBezTo>
                    <a:pt x="215020" y="129766"/>
                    <a:pt x="208230" y="122976"/>
                    <a:pt x="208230" y="114677"/>
                  </a:cubicBezTo>
                  <a:lnTo>
                    <a:pt x="208230" y="61865"/>
                  </a:lnTo>
                  <a:cubicBezTo>
                    <a:pt x="208230" y="53566"/>
                    <a:pt x="215020" y="46776"/>
                    <a:pt x="223319" y="46776"/>
                  </a:cubicBezTo>
                  <a:lnTo>
                    <a:pt x="283675" y="46776"/>
                  </a:lnTo>
                  <a:cubicBezTo>
                    <a:pt x="291974" y="46776"/>
                    <a:pt x="298764" y="53566"/>
                    <a:pt x="298764" y="61865"/>
                  </a:cubicBezTo>
                  <a:lnTo>
                    <a:pt x="298764" y="114677"/>
                  </a:lnTo>
                  <a:close/>
                </a:path>
              </a:pathLst>
            </a:custGeom>
            <a:solidFill>
              <a:schemeClr val="accent3">
                <a:lumMod val="50000"/>
              </a:schemeClr>
            </a:solidFill>
            <a:ln w="754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876B04B2-B967-4615-B2CC-9612539A0CBF}"/>
                </a:ext>
              </a:extLst>
            </p:cNvPr>
            <p:cNvSpPr/>
            <p:nvPr/>
          </p:nvSpPr>
          <p:spPr>
            <a:xfrm>
              <a:off x="7965616" y="5924050"/>
              <a:ext cx="312069" cy="312086"/>
            </a:xfrm>
            <a:custGeom>
              <a:avLst/>
              <a:gdLst>
                <a:gd name="connsiteX0" fmla="*/ 483606 w 483605"/>
                <a:gd name="connsiteY0" fmla="*/ 451164 h 483632"/>
                <a:gd name="connsiteX1" fmla="*/ 483606 w 483605"/>
                <a:gd name="connsiteY1" fmla="*/ 32441 h 483632"/>
                <a:gd name="connsiteX2" fmla="*/ 451164 w 483605"/>
                <a:gd name="connsiteY2" fmla="*/ 0 h 483632"/>
                <a:gd name="connsiteX3" fmla="*/ 32441 w 483605"/>
                <a:gd name="connsiteY3" fmla="*/ 0 h 483632"/>
                <a:gd name="connsiteX4" fmla="*/ 0 w 483605"/>
                <a:gd name="connsiteY4" fmla="*/ 32441 h 483632"/>
                <a:gd name="connsiteX5" fmla="*/ 0 w 483605"/>
                <a:gd name="connsiteY5" fmla="*/ 451164 h 483632"/>
                <a:gd name="connsiteX6" fmla="*/ 32441 w 483605"/>
                <a:gd name="connsiteY6" fmla="*/ 483606 h 483632"/>
                <a:gd name="connsiteX7" fmla="*/ 451164 w 483605"/>
                <a:gd name="connsiteY7" fmla="*/ 483606 h 483632"/>
                <a:gd name="connsiteX8" fmla="*/ 483606 w 483605"/>
                <a:gd name="connsiteY8" fmla="*/ 451164 h 483632"/>
                <a:gd name="connsiteX9" fmla="*/ 314608 w 483605"/>
                <a:gd name="connsiteY9" fmla="*/ 194649 h 483632"/>
                <a:gd name="connsiteX10" fmla="*/ 292728 w 483605"/>
                <a:gd name="connsiteY10" fmla="*/ 172770 h 483632"/>
                <a:gd name="connsiteX11" fmla="*/ 292728 w 483605"/>
                <a:gd name="connsiteY11" fmla="*/ 83744 h 483632"/>
                <a:gd name="connsiteX12" fmla="*/ 314608 w 483605"/>
                <a:gd name="connsiteY12" fmla="*/ 61865 h 483632"/>
                <a:gd name="connsiteX13" fmla="*/ 392317 w 483605"/>
                <a:gd name="connsiteY13" fmla="*/ 61865 h 483632"/>
                <a:gd name="connsiteX14" fmla="*/ 414196 w 483605"/>
                <a:gd name="connsiteY14" fmla="*/ 83744 h 483632"/>
                <a:gd name="connsiteX15" fmla="*/ 414196 w 483605"/>
                <a:gd name="connsiteY15" fmla="*/ 172770 h 483632"/>
                <a:gd name="connsiteX16" fmla="*/ 392317 w 483605"/>
                <a:gd name="connsiteY16" fmla="*/ 194649 h 483632"/>
                <a:gd name="connsiteX17" fmla="*/ 314608 w 483605"/>
                <a:gd name="connsiteY17" fmla="*/ 194649 h 483632"/>
                <a:gd name="connsiteX18" fmla="*/ 314608 w 483605"/>
                <a:gd name="connsiteY18" fmla="*/ 440602 h 483632"/>
                <a:gd name="connsiteX19" fmla="*/ 292728 w 483605"/>
                <a:gd name="connsiteY19" fmla="*/ 418723 h 483632"/>
                <a:gd name="connsiteX20" fmla="*/ 292728 w 483605"/>
                <a:gd name="connsiteY20" fmla="*/ 329697 h 483632"/>
                <a:gd name="connsiteX21" fmla="*/ 314608 w 483605"/>
                <a:gd name="connsiteY21" fmla="*/ 307818 h 483632"/>
                <a:gd name="connsiteX22" fmla="*/ 392317 w 483605"/>
                <a:gd name="connsiteY22" fmla="*/ 307818 h 483632"/>
                <a:gd name="connsiteX23" fmla="*/ 414196 w 483605"/>
                <a:gd name="connsiteY23" fmla="*/ 329697 h 483632"/>
                <a:gd name="connsiteX24" fmla="*/ 414196 w 483605"/>
                <a:gd name="connsiteY24" fmla="*/ 418723 h 483632"/>
                <a:gd name="connsiteX25" fmla="*/ 392317 w 483605"/>
                <a:gd name="connsiteY25" fmla="*/ 440602 h 483632"/>
                <a:gd name="connsiteX26" fmla="*/ 314608 w 483605"/>
                <a:gd name="connsiteY26" fmla="*/ 440602 h 48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605" h="483632">
                  <a:moveTo>
                    <a:pt x="483606" y="451164"/>
                  </a:moveTo>
                  <a:lnTo>
                    <a:pt x="483606" y="32441"/>
                  </a:lnTo>
                  <a:cubicBezTo>
                    <a:pt x="483606" y="14334"/>
                    <a:pt x="469271" y="0"/>
                    <a:pt x="451164" y="0"/>
                  </a:cubicBezTo>
                  <a:lnTo>
                    <a:pt x="32441" y="0"/>
                  </a:lnTo>
                  <a:cubicBezTo>
                    <a:pt x="14335" y="0"/>
                    <a:pt x="0" y="14334"/>
                    <a:pt x="0" y="32441"/>
                  </a:cubicBezTo>
                  <a:lnTo>
                    <a:pt x="0" y="451164"/>
                  </a:lnTo>
                  <a:cubicBezTo>
                    <a:pt x="0" y="469271"/>
                    <a:pt x="14335" y="483606"/>
                    <a:pt x="32441" y="483606"/>
                  </a:cubicBezTo>
                  <a:lnTo>
                    <a:pt x="451164" y="483606"/>
                  </a:lnTo>
                  <a:cubicBezTo>
                    <a:pt x="468517" y="484360"/>
                    <a:pt x="483606" y="469271"/>
                    <a:pt x="483606" y="451164"/>
                  </a:cubicBezTo>
                  <a:close/>
                  <a:moveTo>
                    <a:pt x="314608" y="194649"/>
                  </a:moveTo>
                  <a:cubicBezTo>
                    <a:pt x="302536" y="194649"/>
                    <a:pt x="292728" y="184842"/>
                    <a:pt x="292728" y="172770"/>
                  </a:cubicBezTo>
                  <a:lnTo>
                    <a:pt x="292728" y="83744"/>
                  </a:lnTo>
                  <a:cubicBezTo>
                    <a:pt x="292728" y="71673"/>
                    <a:pt x="302536" y="61865"/>
                    <a:pt x="314608" y="61865"/>
                  </a:cubicBezTo>
                  <a:lnTo>
                    <a:pt x="392317" y="61865"/>
                  </a:lnTo>
                  <a:cubicBezTo>
                    <a:pt x="404388" y="61865"/>
                    <a:pt x="414196" y="71673"/>
                    <a:pt x="414196" y="83744"/>
                  </a:cubicBezTo>
                  <a:lnTo>
                    <a:pt x="414196" y="172770"/>
                  </a:lnTo>
                  <a:cubicBezTo>
                    <a:pt x="414196" y="184842"/>
                    <a:pt x="404388" y="194649"/>
                    <a:pt x="392317" y="194649"/>
                  </a:cubicBezTo>
                  <a:lnTo>
                    <a:pt x="314608" y="194649"/>
                  </a:lnTo>
                  <a:close/>
                  <a:moveTo>
                    <a:pt x="314608" y="440602"/>
                  </a:moveTo>
                  <a:cubicBezTo>
                    <a:pt x="302536" y="440602"/>
                    <a:pt x="292728" y="430794"/>
                    <a:pt x="292728" y="418723"/>
                  </a:cubicBezTo>
                  <a:lnTo>
                    <a:pt x="292728" y="329697"/>
                  </a:lnTo>
                  <a:cubicBezTo>
                    <a:pt x="292728" y="317626"/>
                    <a:pt x="302536" y="307818"/>
                    <a:pt x="314608" y="307818"/>
                  </a:cubicBezTo>
                  <a:lnTo>
                    <a:pt x="392317" y="307818"/>
                  </a:lnTo>
                  <a:cubicBezTo>
                    <a:pt x="404388" y="307818"/>
                    <a:pt x="414196" y="317626"/>
                    <a:pt x="414196" y="329697"/>
                  </a:cubicBezTo>
                  <a:lnTo>
                    <a:pt x="414196" y="418723"/>
                  </a:lnTo>
                  <a:cubicBezTo>
                    <a:pt x="414196" y="430794"/>
                    <a:pt x="404388" y="440602"/>
                    <a:pt x="392317" y="440602"/>
                  </a:cubicBezTo>
                  <a:lnTo>
                    <a:pt x="314608" y="440602"/>
                  </a:lnTo>
                  <a:close/>
                </a:path>
              </a:pathLst>
            </a:custGeom>
            <a:solidFill>
              <a:schemeClr val="accent3">
                <a:lumMod val="50000"/>
              </a:schemeClr>
            </a:solidFill>
            <a:ln w="754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1AC02C81-914F-414A-89C8-28C1E3F644AF}"/>
                </a:ext>
              </a:extLst>
            </p:cNvPr>
            <p:cNvSpPr/>
            <p:nvPr/>
          </p:nvSpPr>
          <p:spPr>
            <a:xfrm>
              <a:off x="6368011" y="5686397"/>
              <a:ext cx="1080572" cy="766589"/>
            </a:xfrm>
            <a:custGeom>
              <a:avLst/>
              <a:gdLst>
                <a:gd name="connsiteX0" fmla="*/ 1673780 w 1674534"/>
                <a:gd name="connsiteY0" fmla="*/ 507103 h 1187963"/>
                <a:gd name="connsiteX1" fmla="*/ 491549 w 1674534"/>
                <a:gd name="connsiteY1" fmla="*/ 498050 h 1187963"/>
                <a:gd name="connsiteX2" fmla="*/ 468915 w 1674534"/>
                <a:gd name="connsiteY2" fmla="*/ 517666 h 1187963"/>
                <a:gd name="connsiteX3" fmla="*/ 473442 w 1674534"/>
                <a:gd name="connsiteY3" fmla="*/ 667802 h 1187963"/>
                <a:gd name="connsiteX4" fmla="*/ 502112 w 1674534"/>
                <a:gd name="connsiteY4" fmla="*/ 691191 h 1187963"/>
                <a:gd name="connsiteX5" fmla="*/ 622824 w 1674534"/>
                <a:gd name="connsiteY5" fmla="*/ 690436 h 1187963"/>
                <a:gd name="connsiteX6" fmla="*/ 656020 w 1674534"/>
                <a:gd name="connsiteY6" fmla="*/ 720614 h 1187963"/>
                <a:gd name="connsiteX7" fmla="*/ 656020 w 1674534"/>
                <a:gd name="connsiteY7" fmla="*/ 992218 h 1187963"/>
                <a:gd name="connsiteX8" fmla="*/ 625087 w 1674534"/>
                <a:gd name="connsiteY8" fmla="*/ 1030696 h 1187963"/>
                <a:gd name="connsiteX9" fmla="*/ 203346 w 1674534"/>
                <a:gd name="connsiteY9" fmla="*/ 811904 h 1187963"/>
                <a:gd name="connsiteX10" fmla="*/ 197311 w 1674534"/>
                <a:gd name="connsiteY10" fmla="*/ 400725 h 1187963"/>
                <a:gd name="connsiteX11" fmla="*/ 480986 w 1674534"/>
                <a:gd name="connsiteY11" fmla="*/ 154018 h 1187963"/>
                <a:gd name="connsiteX12" fmla="*/ 745046 w 1674534"/>
                <a:gd name="connsiteY12" fmla="*/ 192495 h 1187963"/>
                <a:gd name="connsiteX13" fmla="*/ 775978 w 1674534"/>
                <a:gd name="connsiteY13" fmla="*/ 75555 h 1187963"/>
                <a:gd name="connsiteX14" fmla="*/ 752590 w 1674534"/>
                <a:gd name="connsiteY14" fmla="*/ 34815 h 1187963"/>
                <a:gd name="connsiteX15" fmla="*/ 594909 w 1674534"/>
                <a:gd name="connsiteY15" fmla="*/ 2373 h 1187963"/>
                <a:gd name="connsiteX16" fmla="*/ 46420 w 1674534"/>
                <a:gd name="connsiteY16" fmla="*/ 339614 h 1187963"/>
                <a:gd name="connsiteX17" fmla="*/ 53965 w 1674534"/>
                <a:gd name="connsiteY17" fmla="*/ 892630 h 1187963"/>
                <a:gd name="connsiteX18" fmla="*/ 344430 w 1674534"/>
                <a:gd name="connsiteY18" fmla="*/ 1164989 h 1187963"/>
                <a:gd name="connsiteX19" fmla="*/ 788049 w 1674534"/>
                <a:gd name="connsiteY19" fmla="*/ 1137828 h 1187963"/>
                <a:gd name="connsiteX20" fmla="*/ 810683 w 1674534"/>
                <a:gd name="connsiteY20" fmla="*/ 1097088 h 1187963"/>
                <a:gd name="connsiteX21" fmla="*/ 809929 w 1674534"/>
                <a:gd name="connsiteY21" fmla="*/ 685909 h 1187963"/>
                <a:gd name="connsiteX22" fmla="*/ 841617 w 1674534"/>
                <a:gd name="connsiteY22" fmla="*/ 654977 h 1187963"/>
                <a:gd name="connsiteX23" fmla="*/ 1674535 w 1674534"/>
                <a:gd name="connsiteY23" fmla="*/ 661767 h 1187963"/>
                <a:gd name="connsiteX24" fmla="*/ 1674535 w 1674534"/>
                <a:gd name="connsiteY24" fmla="*/ 507103 h 118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4534" h="1187963">
                  <a:moveTo>
                    <a:pt x="1673780" y="507103"/>
                  </a:moveTo>
                  <a:cubicBezTo>
                    <a:pt x="1630777" y="504840"/>
                    <a:pt x="524745" y="500314"/>
                    <a:pt x="491549" y="498050"/>
                  </a:cubicBezTo>
                  <a:cubicBezTo>
                    <a:pt x="474950" y="496541"/>
                    <a:pt x="468161" y="501068"/>
                    <a:pt x="468915" y="517666"/>
                  </a:cubicBezTo>
                  <a:cubicBezTo>
                    <a:pt x="471178" y="567460"/>
                    <a:pt x="465897" y="618008"/>
                    <a:pt x="473442" y="667802"/>
                  </a:cubicBezTo>
                  <a:cubicBezTo>
                    <a:pt x="476460" y="688927"/>
                    <a:pt x="484759" y="691945"/>
                    <a:pt x="502112" y="691191"/>
                  </a:cubicBezTo>
                  <a:cubicBezTo>
                    <a:pt x="542097" y="690436"/>
                    <a:pt x="582838" y="691945"/>
                    <a:pt x="622824" y="690436"/>
                  </a:cubicBezTo>
                  <a:cubicBezTo>
                    <a:pt x="645458" y="689682"/>
                    <a:pt x="656020" y="694208"/>
                    <a:pt x="656020" y="720614"/>
                  </a:cubicBezTo>
                  <a:cubicBezTo>
                    <a:pt x="654511" y="811149"/>
                    <a:pt x="654511" y="901684"/>
                    <a:pt x="656020" y="992218"/>
                  </a:cubicBezTo>
                  <a:cubicBezTo>
                    <a:pt x="656775" y="1017116"/>
                    <a:pt x="644703" y="1026169"/>
                    <a:pt x="625087" y="1030696"/>
                  </a:cubicBezTo>
                  <a:cubicBezTo>
                    <a:pt x="441755" y="1069173"/>
                    <a:pt x="274265" y="1015607"/>
                    <a:pt x="203346" y="811904"/>
                  </a:cubicBezTo>
                  <a:cubicBezTo>
                    <a:pt x="155816" y="676856"/>
                    <a:pt x="155062" y="537282"/>
                    <a:pt x="197311" y="400725"/>
                  </a:cubicBezTo>
                  <a:cubicBezTo>
                    <a:pt x="240315" y="261905"/>
                    <a:pt x="333113" y="174389"/>
                    <a:pt x="480986" y="154018"/>
                  </a:cubicBezTo>
                  <a:cubicBezTo>
                    <a:pt x="571521" y="141193"/>
                    <a:pt x="658284" y="154773"/>
                    <a:pt x="745046" y="192495"/>
                  </a:cubicBezTo>
                  <a:cubicBezTo>
                    <a:pt x="755608" y="152509"/>
                    <a:pt x="763907" y="114032"/>
                    <a:pt x="775978" y="75555"/>
                  </a:cubicBezTo>
                  <a:cubicBezTo>
                    <a:pt x="783523" y="51412"/>
                    <a:pt x="773716" y="43113"/>
                    <a:pt x="752590" y="34815"/>
                  </a:cubicBezTo>
                  <a:cubicBezTo>
                    <a:pt x="701287" y="15199"/>
                    <a:pt x="648475" y="6900"/>
                    <a:pt x="594909" y="2373"/>
                  </a:cubicBezTo>
                  <a:cubicBezTo>
                    <a:pt x="361028" y="-17243"/>
                    <a:pt x="136955" y="83854"/>
                    <a:pt x="46420" y="339614"/>
                  </a:cubicBezTo>
                  <a:cubicBezTo>
                    <a:pt x="-19218" y="523702"/>
                    <a:pt x="-13936" y="710052"/>
                    <a:pt x="53965" y="892630"/>
                  </a:cubicBezTo>
                  <a:cubicBezTo>
                    <a:pt x="105267" y="1029941"/>
                    <a:pt x="201084" y="1125757"/>
                    <a:pt x="344430" y="1164989"/>
                  </a:cubicBezTo>
                  <a:cubicBezTo>
                    <a:pt x="494567" y="1206484"/>
                    <a:pt x="643194" y="1188377"/>
                    <a:pt x="788049" y="1137828"/>
                  </a:cubicBezTo>
                  <a:cubicBezTo>
                    <a:pt x="809929" y="1130284"/>
                    <a:pt x="810683" y="1115949"/>
                    <a:pt x="810683" y="1097088"/>
                  </a:cubicBezTo>
                  <a:cubicBezTo>
                    <a:pt x="809929" y="959777"/>
                    <a:pt x="811438" y="823220"/>
                    <a:pt x="809929" y="685909"/>
                  </a:cubicBezTo>
                  <a:cubicBezTo>
                    <a:pt x="809929" y="661013"/>
                    <a:pt x="816719" y="654222"/>
                    <a:pt x="841617" y="654977"/>
                  </a:cubicBezTo>
                  <a:cubicBezTo>
                    <a:pt x="939696" y="657240"/>
                    <a:pt x="1519871" y="657240"/>
                    <a:pt x="1674535" y="661767"/>
                  </a:cubicBezTo>
                  <a:lnTo>
                    <a:pt x="1674535" y="507103"/>
                  </a:lnTo>
                  <a:close/>
                </a:path>
              </a:pathLst>
            </a:custGeom>
            <a:solidFill>
              <a:schemeClr val="tx1">
                <a:lumMod val="65000"/>
                <a:lumOff val="35000"/>
              </a:schemeClr>
            </a:solidFill>
            <a:ln w="754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0ED3D0BA-3C70-4E82-8E68-AF22592C4A93}"/>
                </a:ext>
              </a:extLst>
            </p:cNvPr>
            <p:cNvSpPr/>
            <p:nvPr/>
          </p:nvSpPr>
          <p:spPr>
            <a:xfrm>
              <a:off x="1674291" y="6016064"/>
              <a:ext cx="505986" cy="502125"/>
            </a:xfrm>
            <a:custGeom>
              <a:avLst/>
              <a:gdLst>
                <a:gd name="connsiteX0" fmla="*/ 436854 w 505986"/>
                <a:gd name="connsiteY0" fmla="*/ 0 h 502125"/>
                <a:gd name="connsiteX1" fmla="*/ 505986 w 505986"/>
                <a:gd name="connsiteY1" fmla="*/ 0 h 502125"/>
                <a:gd name="connsiteX2" fmla="*/ 500144 w 505986"/>
                <a:gd name="connsiteY2" fmla="*/ 369517 h 502125"/>
                <a:gd name="connsiteX3" fmla="*/ 375025 w 505986"/>
                <a:gd name="connsiteY3" fmla="*/ 498531 h 502125"/>
                <a:gd name="connsiteX4" fmla="*/ 13966 w 505986"/>
                <a:gd name="connsiteY4" fmla="*/ 502122 h 502125"/>
                <a:gd name="connsiteX5" fmla="*/ 0 w 505986"/>
                <a:gd name="connsiteY5" fmla="*/ 502077 h 502125"/>
                <a:gd name="connsiteX6" fmla="*/ 0 w 505986"/>
                <a:gd name="connsiteY6" fmla="*/ 432700 h 502125"/>
                <a:gd name="connsiteX7" fmla="*/ 42020 w 505986"/>
                <a:gd name="connsiteY7" fmla="*/ 432503 h 502125"/>
                <a:gd name="connsiteX8" fmla="*/ 359932 w 505986"/>
                <a:gd name="connsiteY8" fmla="*/ 430860 h 502125"/>
                <a:gd name="connsiteX9" fmla="*/ 429551 w 505986"/>
                <a:gd name="connsiteY9" fmla="*/ 362701 h 502125"/>
                <a:gd name="connsiteX10" fmla="*/ 436854 w 505986"/>
                <a:gd name="connsiteY10" fmla="*/ 0 h 50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5986" h="502125">
                  <a:moveTo>
                    <a:pt x="436854" y="0"/>
                  </a:moveTo>
                  <a:lnTo>
                    <a:pt x="505986" y="0"/>
                  </a:lnTo>
                  <a:cubicBezTo>
                    <a:pt x="505500" y="487"/>
                    <a:pt x="501605" y="255108"/>
                    <a:pt x="500144" y="369517"/>
                  </a:cubicBezTo>
                  <a:cubicBezTo>
                    <a:pt x="499171" y="450821"/>
                    <a:pt x="455354" y="496584"/>
                    <a:pt x="375025" y="498531"/>
                  </a:cubicBezTo>
                  <a:cubicBezTo>
                    <a:pt x="254774" y="501453"/>
                    <a:pt x="134400" y="502183"/>
                    <a:pt x="13966" y="502122"/>
                  </a:cubicBezTo>
                  <a:lnTo>
                    <a:pt x="0" y="502077"/>
                  </a:lnTo>
                  <a:lnTo>
                    <a:pt x="0" y="432700"/>
                  </a:lnTo>
                  <a:lnTo>
                    <a:pt x="42020" y="432503"/>
                  </a:lnTo>
                  <a:cubicBezTo>
                    <a:pt x="204019" y="431712"/>
                    <a:pt x="356767" y="430860"/>
                    <a:pt x="359932" y="430860"/>
                  </a:cubicBezTo>
                  <a:cubicBezTo>
                    <a:pt x="416893" y="429886"/>
                    <a:pt x="426630" y="418689"/>
                    <a:pt x="429551" y="362701"/>
                  </a:cubicBezTo>
                  <a:cubicBezTo>
                    <a:pt x="433933" y="271661"/>
                    <a:pt x="435393" y="21907"/>
                    <a:pt x="436854" y="0"/>
                  </a:cubicBezTo>
                  <a:close/>
                </a:path>
              </a:pathLst>
            </a:custGeom>
            <a:solidFill>
              <a:schemeClr val="tx1">
                <a:lumMod val="65000"/>
                <a:lumOff val="35000"/>
              </a:schemeClr>
            </a:solidFill>
            <a:ln w="7545" cap="flat">
              <a:noFill/>
              <a:prstDash val="solid"/>
              <a:miter/>
            </a:ln>
          </p:spPr>
          <p:txBody>
            <a:bodyPr wrap="square" rtlCol="0" anchor="ctr">
              <a:noAutofit/>
            </a:bodyPr>
            <a:lstStyle/>
            <a:p>
              <a:endParaRPr lang="en-US" dirty="0"/>
            </a:p>
          </p:txBody>
        </p:sp>
      </p:grpSp>
      <p:sp>
        <p:nvSpPr>
          <p:cNvPr id="26" name="TextBox 25">
            <a:extLst>
              <a:ext uri="{FF2B5EF4-FFF2-40B4-BE49-F238E27FC236}">
                <a16:creationId xmlns:a16="http://schemas.microsoft.com/office/drawing/2014/main" id="{3F674267-5A97-4AB4-90D8-F1C65B09C151}"/>
              </a:ext>
            </a:extLst>
          </p:cNvPr>
          <p:cNvSpPr txBox="1"/>
          <p:nvPr/>
        </p:nvSpPr>
        <p:spPr>
          <a:xfrm>
            <a:off x="606831" y="570839"/>
            <a:ext cx="4373141" cy="1661993"/>
          </a:xfrm>
          <a:prstGeom prst="rect">
            <a:avLst/>
          </a:prstGeom>
          <a:noFill/>
        </p:spPr>
        <p:txBody>
          <a:bodyPr wrap="square" lIns="36000" tIns="0" rIns="36000" bIns="0" rtlCol="0" anchor="ctr">
            <a:spAutoFit/>
          </a:bodyPr>
          <a:lstStyle/>
          <a:p>
            <a:r>
              <a:rPr lang="en-US" altLang="ko-KR" sz="3600" dirty="0">
                <a:solidFill>
                  <a:srgbClr val="002060"/>
                </a:solidFill>
              </a:rPr>
              <a:t>We Create</a:t>
            </a:r>
          </a:p>
          <a:p>
            <a:r>
              <a:rPr lang="en-US" altLang="ko-KR" sz="3600" dirty="0">
                <a:solidFill>
                  <a:srgbClr val="002060"/>
                </a:solidFill>
              </a:rPr>
              <a:t>Quality </a:t>
            </a:r>
            <a:r>
              <a:rPr lang="en-US" altLang="ko-KR" sz="3600" b="1" dirty="0">
                <a:solidFill>
                  <a:srgbClr val="01C49A"/>
                </a:solidFill>
              </a:rPr>
              <a:t>Professional</a:t>
            </a:r>
            <a:r>
              <a:rPr lang="en-US" altLang="ko-KR" sz="3600" dirty="0">
                <a:solidFill>
                  <a:srgbClr val="002060"/>
                </a:solidFill>
              </a:rPr>
              <a:t> </a:t>
            </a:r>
          </a:p>
          <a:p>
            <a:r>
              <a:rPr lang="en-US" altLang="ko-KR" sz="3600" dirty="0">
                <a:solidFill>
                  <a:srgbClr val="002060"/>
                </a:solidFill>
              </a:rPr>
              <a:t>E-Learning Platform</a:t>
            </a:r>
            <a:endParaRPr lang="ko-KR" altLang="en-US" sz="3600" dirty="0">
              <a:solidFill>
                <a:srgbClr val="002060"/>
              </a:solidFill>
            </a:endParaRPr>
          </a:p>
        </p:txBody>
      </p:sp>
      <p:sp>
        <p:nvSpPr>
          <p:cNvPr id="27" name="Oval 21">
            <a:extLst>
              <a:ext uri="{FF2B5EF4-FFF2-40B4-BE49-F238E27FC236}">
                <a16:creationId xmlns:a16="http://schemas.microsoft.com/office/drawing/2014/main" id="{2E4407C3-A15D-4510-B48B-AEE62B82B39F}"/>
              </a:ext>
            </a:extLst>
          </p:cNvPr>
          <p:cNvSpPr>
            <a:spLocks noChangeAspect="1"/>
          </p:cNvSpPr>
          <p:nvPr/>
        </p:nvSpPr>
        <p:spPr>
          <a:xfrm>
            <a:off x="5278366" y="2173840"/>
            <a:ext cx="418667" cy="42216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2" name="Rectangle 23">
            <a:extLst>
              <a:ext uri="{FF2B5EF4-FFF2-40B4-BE49-F238E27FC236}">
                <a16:creationId xmlns:a16="http://schemas.microsoft.com/office/drawing/2014/main" id="{2E954225-0D15-4F4D-86B0-E3B7BD4FCE9A}"/>
              </a:ext>
            </a:extLst>
          </p:cNvPr>
          <p:cNvSpPr/>
          <p:nvPr/>
        </p:nvSpPr>
        <p:spPr>
          <a:xfrm>
            <a:off x="8618768" y="3422654"/>
            <a:ext cx="446317" cy="262535"/>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33" name="Group 32">
            <a:extLst>
              <a:ext uri="{FF2B5EF4-FFF2-40B4-BE49-F238E27FC236}">
                <a16:creationId xmlns:a16="http://schemas.microsoft.com/office/drawing/2014/main" id="{E747F1A0-4E0B-46B7-B825-EA17EC8C7C58}"/>
              </a:ext>
            </a:extLst>
          </p:cNvPr>
          <p:cNvGrpSpPr/>
          <p:nvPr/>
        </p:nvGrpSpPr>
        <p:grpSpPr>
          <a:xfrm>
            <a:off x="9232967" y="1955834"/>
            <a:ext cx="2594207" cy="1042846"/>
            <a:chOff x="2113657" y="4283314"/>
            <a:chExt cx="3647460" cy="1042846"/>
          </a:xfrm>
        </p:grpSpPr>
        <p:sp>
          <p:nvSpPr>
            <p:cNvPr id="34" name="TextBox 33">
              <a:extLst>
                <a:ext uri="{FF2B5EF4-FFF2-40B4-BE49-F238E27FC236}">
                  <a16:creationId xmlns:a16="http://schemas.microsoft.com/office/drawing/2014/main" id="{92982E68-68BC-45EB-A0DF-FA133B67F745}"/>
                </a:ext>
              </a:extLst>
            </p:cNvPr>
            <p:cNvSpPr txBox="1"/>
            <p:nvPr/>
          </p:nvSpPr>
          <p:spPr>
            <a:xfrm>
              <a:off x="2113657" y="4495163"/>
              <a:ext cx="3647456" cy="830997"/>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Create UX / UI designs to increase user experience, make them feel comfortable and satisfied when finding information on the website.</a:t>
              </a:r>
            </a:p>
          </p:txBody>
        </p:sp>
        <p:sp>
          <p:nvSpPr>
            <p:cNvPr id="35" name="TextBox 34">
              <a:extLst>
                <a:ext uri="{FF2B5EF4-FFF2-40B4-BE49-F238E27FC236}">
                  <a16:creationId xmlns:a16="http://schemas.microsoft.com/office/drawing/2014/main" id="{17646655-276C-46AB-91E7-1083A6CE3B6A}"/>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Friendly</a:t>
              </a:r>
              <a:endParaRPr lang="ko-KR" altLang="en-US" sz="1200" b="1" dirty="0">
                <a:solidFill>
                  <a:srgbClr val="002060"/>
                </a:solidFill>
                <a:latin typeface="Arial" pitchFamily="34" charset="0"/>
                <a:cs typeface="Arial" pitchFamily="34" charset="0"/>
              </a:endParaRPr>
            </a:p>
          </p:txBody>
        </p:sp>
      </p:grpSp>
      <p:grpSp>
        <p:nvGrpSpPr>
          <p:cNvPr id="36" name="Group 35">
            <a:extLst>
              <a:ext uri="{FF2B5EF4-FFF2-40B4-BE49-F238E27FC236}">
                <a16:creationId xmlns:a16="http://schemas.microsoft.com/office/drawing/2014/main" id="{D2493BA8-8AD4-4659-B124-452E99BF0D88}"/>
              </a:ext>
            </a:extLst>
          </p:cNvPr>
          <p:cNvGrpSpPr/>
          <p:nvPr/>
        </p:nvGrpSpPr>
        <p:grpSpPr>
          <a:xfrm>
            <a:off x="5870821" y="1955833"/>
            <a:ext cx="2747947" cy="1042847"/>
            <a:chOff x="2113656" y="4283314"/>
            <a:chExt cx="3863618" cy="1042847"/>
          </a:xfrm>
        </p:grpSpPr>
        <p:sp>
          <p:nvSpPr>
            <p:cNvPr id="37" name="TextBox 36">
              <a:extLst>
                <a:ext uri="{FF2B5EF4-FFF2-40B4-BE49-F238E27FC236}">
                  <a16:creationId xmlns:a16="http://schemas.microsoft.com/office/drawing/2014/main" id="{17F31FAF-D2E6-436E-B33F-1FCD661D9A53}"/>
                </a:ext>
              </a:extLst>
            </p:cNvPr>
            <p:cNvSpPr txBox="1"/>
            <p:nvPr/>
          </p:nvSpPr>
          <p:spPr>
            <a:xfrm>
              <a:off x="2113656" y="4495164"/>
              <a:ext cx="3863618" cy="830997"/>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Mainly on how to make your services known to many members. Coordinate with standard SEO technology and good communication plan</a:t>
              </a:r>
            </a:p>
          </p:txBody>
        </p:sp>
        <p:sp>
          <p:nvSpPr>
            <p:cNvPr id="38" name="TextBox 37">
              <a:extLst>
                <a:ext uri="{FF2B5EF4-FFF2-40B4-BE49-F238E27FC236}">
                  <a16:creationId xmlns:a16="http://schemas.microsoft.com/office/drawing/2014/main" id="{535E95DC-AEF4-4F4F-AF3A-616642575571}"/>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General introduction</a:t>
              </a:r>
              <a:endParaRPr lang="ko-KR" altLang="en-US" sz="1200" b="1" dirty="0">
                <a:solidFill>
                  <a:srgbClr val="002060"/>
                </a:solidFill>
                <a:latin typeface="Arial" pitchFamily="34" charset="0"/>
                <a:cs typeface="Arial" pitchFamily="34" charset="0"/>
              </a:endParaRPr>
            </a:p>
          </p:txBody>
        </p:sp>
      </p:grpSp>
      <p:grpSp>
        <p:nvGrpSpPr>
          <p:cNvPr id="42" name="Group 41">
            <a:extLst>
              <a:ext uri="{FF2B5EF4-FFF2-40B4-BE49-F238E27FC236}">
                <a16:creationId xmlns:a16="http://schemas.microsoft.com/office/drawing/2014/main" id="{BCCACD6E-5216-49A3-A7ED-40DCBDC83057}"/>
              </a:ext>
            </a:extLst>
          </p:cNvPr>
          <p:cNvGrpSpPr/>
          <p:nvPr/>
        </p:nvGrpSpPr>
        <p:grpSpPr>
          <a:xfrm>
            <a:off x="5880718" y="4311100"/>
            <a:ext cx="2594207" cy="1596844"/>
            <a:chOff x="2113657" y="4283314"/>
            <a:chExt cx="3647460" cy="1596844"/>
          </a:xfrm>
        </p:grpSpPr>
        <p:sp>
          <p:nvSpPr>
            <p:cNvPr id="43" name="TextBox 42">
              <a:extLst>
                <a:ext uri="{FF2B5EF4-FFF2-40B4-BE49-F238E27FC236}">
                  <a16:creationId xmlns:a16="http://schemas.microsoft.com/office/drawing/2014/main" id="{AC4ED6DB-5151-41A4-97A7-4F1429C6FFC4}"/>
                </a:ext>
              </a:extLst>
            </p:cNvPr>
            <p:cNvSpPr txBox="1"/>
            <p:nvPr/>
          </p:nvSpPr>
          <p:spPr>
            <a:xfrm>
              <a:off x="2113657" y="4495163"/>
              <a:ext cx="3647456" cy="1384995"/>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The e-learning website can be understood as a common center where all lecturers can join, create their own online course on here and start selling products that are their lectures..</a:t>
              </a:r>
            </a:p>
            <a:p>
              <a:r>
                <a:rPr lang="en-US" altLang="ko-KR" sz="1200" dirty="0">
                  <a:solidFill>
                    <a:schemeClr val="tx1">
                      <a:lumMod val="75000"/>
                      <a:lumOff val="25000"/>
                    </a:schemeClr>
                  </a:solidFill>
                  <a:latin typeface="Arial" pitchFamily="34" charset="0"/>
                  <a:cs typeface="Arial" pitchFamily="34" charset="0"/>
                </a:rPr>
                <a:t>.</a:t>
              </a:r>
            </a:p>
          </p:txBody>
        </p:sp>
        <p:sp>
          <p:nvSpPr>
            <p:cNvPr id="44" name="TextBox 43">
              <a:extLst>
                <a:ext uri="{FF2B5EF4-FFF2-40B4-BE49-F238E27FC236}">
                  <a16:creationId xmlns:a16="http://schemas.microsoft.com/office/drawing/2014/main" id="{CC89F29B-0314-4417-B353-778ED598DC03}"/>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Combined with the store</a:t>
              </a:r>
              <a:endParaRPr lang="ko-KR" altLang="en-US" sz="1200" b="1" dirty="0">
                <a:solidFill>
                  <a:srgbClr val="002060"/>
                </a:solidFill>
                <a:latin typeface="Arial" pitchFamily="34" charset="0"/>
                <a:cs typeface="Arial" pitchFamily="34" charset="0"/>
              </a:endParaRPr>
            </a:p>
          </p:txBody>
        </p:sp>
      </p:grpSp>
      <p:grpSp>
        <p:nvGrpSpPr>
          <p:cNvPr id="46" name="Group 45">
            <a:extLst>
              <a:ext uri="{FF2B5EF4-FFF2-40B4-BE49-F238E27FC236}">
                <a16:creationId xmlns:a16="http://schemas.microsoft.com/office/drawing/2014/main" id="{8C1B60B0-8418-4EA6-AFD8-4A7F7D8C94CA}"/>
              </a:ext>
            </a:extLst>
          </p:cNvPr>
          <p:cNvGrpSpPr/>
          <p:nvPr/>
        </p:nvGrpSpPr>
        <p:grpSpPr>
          <a:xfrm>
            <a:off x="9192081" y="4335473"/>
            <a:ext cx="2594207" cy="488848"/>
            <a:chOff x="2113657" y="4283314"/>
            <a:chExt cx="3647460" cy="488848"/>
          </a:xfrm>
        </p:grpSpPr>
        <p:sp>
          <p:nvSpPr>
            <p:cNvPr id="47" name="TextBox 46">
              <a:extLst>
                <a:ext uri="{FF2B5EF4-FFF2-40B4-BE49-F238E27FC236}">
                  <a16:creationId xmlns:a16="http://schemas.microsoft.com/office/drawing/2014/main" id="{283622AB-C13B-4B25-BF1E-CEACCFB9EECD}"/>
                </a:ext>
              </a:extLst>
            </p:cNvPr>
            <p:cNvSpPr txBox="1"/>
            <p:nvPr/>
          </p:nvSpPr>
          <p:spPr>
            <a:xfrm>
              <a:off x="2113657" y="4495163"/>
              <a:ext cx="3647456" cy="276999"/>
            </a:xfrm>
            <a:prstGeom prst="rect">
              <a:avLst/>
            </a:prstGeom>
            <a:noFill/>
          </p:spPr>
          <p:txBody>
            <a:bodyPr wrap="square" rtlCol="0">
              <a:spAutoFit/>
            </a:bodyPr>
            <a:lstStyle/>
            <a:p>
              <a:endParaRPr lang="en-US" altLang="ko-KR" sz="1200" dirty="0">
                <a:solidFill>
                  <a:schemeClr val="tx1">
                    <a:lumMod val="75000"/>
                    <a:lumOff val="25000"/>
                  </a:schemeClr>
                </a:solidFill>
                <a:latin typeface="Arial" pitchFamily="34" charset="0"/>
                <a:cs typeface="Arial" pitchFamily="34" charset="0"/>
              </a:endParaRPr>
            </a:p>
          </p:txBody>
        </p:sp>
        <p:sp>
          <p:nvSpPr>
            <p:cNvPr id="48" name="TextBox 47">
              <a:extLst>
                <a:ext uri="{FF2B5EF4-FFF2-40B4-BE49-F238E27FC236}">
                  <a16:creationId xmlns:a16="http://schemas.microsoft.com/office/drawing/2014/main" id="{27A49DD9-CA6C-4BF3-A37D-FF010B9B5815}"/>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Connection</a:t>
              </a:r>
              <a:endParaRPr lang="ko-KR" altLang="en-US" sz="1200" b="1" dirty="0">
                <a:solidFill>
                  <a:srgbClr val="002060"/>
                </a:solidFill>
                <a:latin typeface="Arial" pitchFamily="34" charset="0"/>
                <a:cs typeface="Arial" pitchFamily="34" charset="0"/>
              </a:endParaRPr>
            </a:p>
          </p:txBody>
        </p:sp>
      </p:grpSp>
      <p:grpSp>
        <p:nvGrpSpPr>
          <p:cNvPr id="49" name="Group 48">
            <a:extLst>
              <a:ext uri="{FF2B5EF4-FFF2-40B4-BE49-F238E27FC236}">
                <a16:creationId xmlns:a16="http://schemas.microsoft.com/office/drawing/2014/main" id="{F7899DCF-0BCF-49E0-A750-E3660B95B9F5}"/>
              </a:ext>
            </a:extLst>
          </p:cNvPr>
          <p:cNvGrpSpPr/>
          <p:nvPr/>
        </p:nvGrpSpPr>
        <p:grpSpPr>
          <a:xfrm>
            <a:off x="9232967" y="3055452"/>
            <a:ext cx="2594207" cy="1042846"/>
            <a:chOff x="2113657" y="4283314"/>
            <a:chExt cx="3647460" cy="1042846"/>
          </a:xfrm>
        </p:grpSpPr>
        <p:sp>
          <p:nvSpPr>
            <p:cNvPr id="50" name="TextBox 49">
              <a:extLst>
                <a:ext uri="{FF2B5EF4-FFF2-40B4-BE49-F238E27FC236}">
                  <a16:creationId xmlns:a16="http://schemas.microsoft.com/office/drawing/2014/main" id="{9039EEA2-F103-4315-8BD8-BC2363863835}"/>
                </a:ext>
              </a:extLst>
            </p:cNvPr>
            <p:cNvSpPr txBox="1"/>
            <p:nvPr/>
          </p:nvSpPr>
          <p:spPr>
            <a:xfrm>
              <a:off x="2113657" y="4495163"/>
              <a:ext cx="3647456" cy="830997"/>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Supports all formats of presentation of text, images, videos and many other content formats for you to provide information to customers.</a:t>
              </a:r>
            </a:p>
          </p:txBody>
        </p:sp>
        <p:sp>
          <p:nvSpPr>
            <p:cNvPr id="51" name="TextBox 50">
              <a:extLst>
                <a:ext uri="{FF2B5EF4-FFF2-40B4-BE49-F238E27FC236}">
                  <a16:creationId xmlns:a16="http://schemas.microsoft.com/office/drawing/2014/main" id="{7C30B2A7-16DC-4CFA-9F0F-BA2AFDEE98D3}"/>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Useful</a:t>
              </a:r>
              <a:endParaRPr lang="ko-KR" altLang="en-US" sz="1200" b="1" dirty="0">
                <a:solidFill>
                  <a:srgbClr val="002060"/>
                </a:solidFill>
                <a:latin typeface="Arial" pitchFamily="34" charset="0"/>
                <a:cs typeface="Arial" pitchFamily="34" charset="0"/>
              </a:endParaRPr>
            </a:p>
          </p:txBody>
        </p:sp>
      </p:grpSp>
      <p:sp>
        <p:nvSpPr>
          <p:cNvPr id="52" name="TextBox 51">
            <a:extLst>
              <a:ext uri="{FF2B5EF4-FFF2-40B4-BE49-F238E27FC236}">
                <a16:creationId xmlns:a16="http://schemas.microsoft.com/office/drawing/2014/main" id="{5CDC6208-ED51-4B15-AE2F-C4191D1B0913}"/>
              </a:ext>
            </a:extLst>
          </p:cNvPr>
          <p:cNvSpPr txBox="1"/>
          <p:nvPr/>
        </p:nvSpPr>
        <p:spPr>
          <a:xfrm>
            <a:off x="5589330" y="722102"/>
            <a:ext cx="1152128" cy="1107996"/>
          </a:xfrm>
          <a:prstGeom prst="rect">
            <a:avLst/>
          </a:prstGeom>
          <a:noFill/>
        </p:spPr>
        <p:txBody>
          <a:bodyPr wrap="square" rtlCol="0">
            <a:spAutoFit/>
          </a:bodyPr>
          <a:lstStyle/>
          <a:p>
            <a:pPr algn="ctr"/>
            <a:r>
              <a:rPr lang="en-US" altLang="ko-KR" sz="6600" b="1" dirty="0">
                <a:solidFill>
                  <a:srgbClr val="01C49A"/>
                </a:solidFill>
                <a:latin typeface="Arial" pitchFamily="34" charset="0"/>
                <a:cs typeface="Arial" pitchFamily="34" charset="0"/>
              </a:rPr>
              <a:t>E</a:t>
            </a:r>
            <a:endParaRPr lang="ko-KR" altLang="en-US" sz="6600" b="1" dirty="0">
              <a:solidFill>
                <a:srgbClr val="01C49A"/>
              </a:solidFill>
              <a:latin typeface="Arial" pitchFamily="34" charset="0"/>
              <a:cs typeface="Arial" pitchFamily="34" charset="0"/>
            </a:endParaRPr>
          </a:p>
        </p:txBody>
      </p:sp>
      <p:sp>
        <p:nvSpPr>
          <p:cNvPr id="53" name="TextBox 52">
            <a:extLst>
              <a:ext uri="{FF2B5EF4-FFF2-40B4-BE49-F238E27FC236}">
                <a16:creationId xmlns:a16="http://schemas.microsoft.com/office/drawing/2014/main" id="{0EFD3B8B-F9F3-498A-9043-7FFBB70E2090}"/>
              </a:ext>
            </a:extLst>
          </p:cNvPr>
          <p:cNvSpPr txBox="1"/>
          <p:nvPr/>
        </p:nvSpPr>
        <p:spPr>
          <a:xfrm>
            <a:off x="6368011" y="861757"/>
            <a:ext cx="5148442" cy="830997"/>
          </a:xfrm>
          <a:prstGeom prst="rect">
            <a:avLst/>
          </a:prstGeom>
          <a:noFill/>
        </p:spPr>
        <p:txBody>
          <a:bodyPr wrap="square" rtlCol="0">
            <a:spAutoFit/>
          </a:bodyPr>
          <a:lstStyle/>
          <a:p>
            <a:r>
              <a:rPr lang="en-US" altLang="ko-KR" sz="1200" dirty="0">
                <a:solidFill>
                  <a:srgbClr val="002060"/>
                </a:solidFill>
                <a:latin typeface="Arial" pitchFamily="34" charset="0"/>
                <a:cs typeface="Arial" pitchFamily="34" charset="0"/>
              </a:rPr>
              <a:t>-learning website design makes many changes in the approach to knowledge and practice of both learners and instructors. You don't know since when, but the web and the Internet have changed a lot in terms of how you work and your concept.</a:t>
            </a:r>
          </a:p>
        </p:txBody>
      </p:sp>
      <p:sp>
        <p:nvSpPr>
          <p:cNvPr id="60" name="Trapezoid 13">
            <a:extLst>
              <a:ext uri="{FF2B5EF4-FFF2-40B4-BE49-F238E27FC236}">
                <a16:creationId xmlns:a16="http://schemas.microsoft.com/office/drawing/2014/main" id="{0536A264-95A2-4820-9CBA-F79280339A58}"/>
              </a:ext>
            </a:extLst>
          </p:cNvPr>
          <p:cNvSpPr/>
          <p:nvPr/>
        </p:nvSpPr>
        <p:spPr>
          <a:xfrm>
            <a:off x="5280250" y="3422654"/>
            <a:ext cx="416783" cy="358722"/>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67" name="Group 66">
            <a:extLst>
              <a:ext uri="{FF2B5EF4-FFF2-40B4-BE49-F238E27FC236}">
                <a16:creationId xmlns:a16="http://schemas.microsoft.com/office/drawing/2014/main" id="{B6AB08E8-9515-4539-BAEA-A548B928FFE0}"/>
              </a:ext>
            </a:extLst>
          </p:cNvPr>
          <p:cNvGrpSpPr/>
          <p:nvPr/>
        </p:nvGrpSpPr>
        <p:grpSpPr>
          <a:xfrm>
            <a:off x="5864915" y="3060319"/>
            <a:ext cx="2747947" cy="1042847"/>
            <a:chOff x="2113656" y="4283314"/>
            <a:chExt cx="3863618" cy="1042847"/>
          </a:xfrm>
        </p:grpSpPr>
        <p:sp>
          <p:nvSpPr>
            <p:cNvPr id="68" name="TextBox 67">
              <a:extLst>
                <a:ext uri="{FF2B5EF4-FFF2-40B4-BE49-F238E27FC236}">
                  <a16:creationId xmlns:a16="http://schemas.microsoft.com/office/drawing/2014/main" id="{A6A23498-8F76-4C8E-BCA1-43F7B3D9DFA5}"/>
                </a:ext>
              </a:extLst>
            </p:cNvPr>
            <p:cNvSpPr txBox="1"/>
            <p:nvPr/>
          </p:nvSpPr>
          <p:spPr>
            <a:xfrm>
              <a:off x="2113656" y="4495164"/>
              <a:ext cx="3863618" cy="830997"/>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With this website management software, all previously cumbersome processes are simplified to just a few clicks.</a:t>
              </a:r>
            </a:p>
          </p:txBody>
        </p:sp>
        <p:sp>
          <p:nvSpPr>
            <p:cNvPr id="69" name="TextBox 68">
              <a:extLst>
                <a:ext uri="{FF2B5EF4-FFF2-40B4-BE49-F238E27FC236}">
                  <a16:creationId xmlns:a16="http://schemas.microsoft.com/office/drawing/2014/main" id="{DEE85E28-83AB-4E0E-8CC4-79A46A27C808}"/>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Web-app</a:t>
              </a:r>
              <a:endParaRPr lang="ko-KR" altLang="en-US" sz="1200" b="1" dirty="0">
                <a:solidFill>
                  <a:srgbClr val="002060"/>
                </a:solidFill>
                <a:latin typeface="Arial" pitchFamily="34" charset="0"/>
                <a:cs typeface="Arial" pitchFamily="34" charset="0"/>
              </a:endParaRPr>
            </a:p>
          </p:txBody>
        </p:sp>
      </p:grpSp>
      <p:sp>
        <p:nvSpPr>
          <p:cNvPr id="70" name="Parallelogram 30">
            <a:extLst>
              <a:ext uri="{FF2B5EF4-FFF2-40B4-BE49-F238E27FC236}">
                <a16:creationId xmlns:a16="http://schemas.microsoft.com/office/drawing/2014/main" id="{E5F74E77-7491-4B9E-9989-F096994FFFC2}"/>
              </a:ext>
            </a:extLst>
          </p:cNvPr>
          <p:cNvSpPr/>
          <p:nvPr/>
        </p:nvSpPr>
        <p:spPr>
          <a:xfrm flipH="1">
            <a:off x="8618767" y="2167682"/>
            <a:ext cx="446318" cy="428324"/>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rgbClr val="002060"/>
              </a:solidFill>
              <a:highlight>
                <a:srgbClr val="000000"/>
              </a:highlight>
            </a:endParaRPr>
          </a:p>
        </p:txBody>
      </p:sp>
      <p:sp>
        <p:nvSpPr>
          <p:cNvPr id="71" name="Rectangle 9">
            <a:extLst>
              <a:ext uri="{FF2B5EF4-FFF2-40B4-BE49-F238E27FC236}">
                <a16:creationId xmlns:a16="http://schemas.microsoft.com/office/drawing/2014/main" id="{D9CECBFA-36C9-4ACC-9F3A-1D1DDFB18970}"/>
              </a:ext>
            </a:extLst>
          </p:cNvPr>
          <p:cNvSpPr/>
          <p:nvPr/>
        </p:nvSpPr>
        <p:spPr>
          <a:xfrm>
            <a:off x="5258616" y="4604352"/>
            <a:ext cx="376186" cy="35214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2" name="자유형: 도형 173">
            <a:extLst>
              <a:ext uri="{FF2B5EF4-FFF2-40B4-BE49-F238E27FC236}">
                <a16:creationId xmlns:a16="http://schemas.microsoft.com/office/drawing/2014/main" id="{A7748FA7-2701-4331-9D23-2D0689464A06}"/>
              </a:ext>
            </a:extLst>
          </p:cNvPr>
          <p:cNvSpPr/>
          <p:nvPr/>
        </p:nvSpPr>
        <p:spPr>
          <a:xfrm>
            <a:off x="8597186" y="4640123"/>
            <a:ext cx="489479" cy="368395"/>
          </a:xfrm>
          <a:custGeom>
            <a:avLst/>
            <a:gdLst>
              <a:gd name="connsiteX0" fmla="*/ 384512 w 390525"/>
              <a:gd name="connsiteY0" fmla="*/ 120468 h 314325"/>
              <a:gd name="connsiteX1" fmla="*/ 319361 w 390525"/>
              <a:gd name="connsiteY1" fmla="*/ 12645 h 314325"/>
              <a:gd name="connsiteX2" fmla="*/ 305360 w 390525"/>
              <a:gd name="connsiteY2" fmla="*/ 8264 h 314325"/>
              <a:gd name="connsiteX3" fmla="*/ 265545 w 390525"/>
              <a:gd name="connsiteY3" fmla="*/ 25790 h 314325"/>
              <a:gd name="connsiteX4" fmla="*/ 204109 w 390525"/>
              <a:gd name="connsiteY4" fmla="*/ 7597 h 314325"/>
              <a:gd name="connsiteX5" fmla="*/ 195536 w 390525"/>
              <a:gd name="connsiteY5" fmla="*/ 8550 h 314325"/>
              <a:gd name="connsiteX6" fmla="*/ 124766 w 390525"/>
              <a:gd name="connsiteY6" fmla="*/ 47697 h 314325"/>
              <a:gd name="connsiteX7" fmla="*/ 83999 w 390525"/>
              <a:gd name="connsiteY7" fmla="*/ 21599 h 314325"/>
              <a:gd name="connsiteX8" fmla="*/ 75521 w 390525"/>
              <a:gd name="connsiteY8" fmla="*/ 20170 h 314325"/>
              <a:gd name="connsiteX9" fmla="*/ 68568 w 390525"/>
              <a:gd name="connsiteY9" fmla="*/ 25218 h 314325"/>
              <a:gd name="connsiteX10" fmla="*/ 8751 w 390525"/>
              <a:gd name="connsiteY10" fmla="*/ 124183 h 314325"/>
              <a:gd name="connsiteX11" fmla="*/ 12276 w 390525"/>
              <a:gd name="connsiteY11" fmla="*/ 139328 h 314325"/>
              <a:gd name="connsiteX12" fmla="*/ 37421 w 390525"/>
              <a:gd name="connsiteY12" fmla="*/ 155425 h 314325"/>
              <a:gd name="connsiteX13" fmla="*/ 32373 w 390525"/>
              <a:gd name="connsiteY13" fmla="*/ 162188 h 314325"/>
              <a:gd name="connsiteX14" fmla="*/ 38565 w 390525"/>
              <a:gd name="connsiteY14" fmla="*/ 205717 h 314325"/>
              <a:gd name="connsiteX15" fmla="*/ 57138 w 390525"/>
              <a:gd name="connsiteY15" fmla="*/ 211908 h 314325"/>
              <a:gd name="connsiteX16" fmla="*/ 58948 w 390525"/>
              <a:gd name="connsiteY16" fmla="*/ 211813 h 314325"/>
              <a:gd name="connsiteX17" fmla="*/ 70568 w 390525"/>
              <a:gd name="connsiteY17" fmla="*/ 229625 h 314325"/>
              <a:gd name="connsiteX18" fmla="*/ 89142 w 390525"/>
              <a:gd name="connsiteY18" fmla="*/ 235816 h 314325"/>
              <a:gd name="connsiteX19" fmla="*/ 90857 w 390525"/>
              <a:gd name="connsiteY19" fmla="*/ 235721 h 314325"/>
              <a:gd name="connsiteX20" fmla="*/ 102477 w 390525"/>
              <a:gd name="connsiteY20" fmla="*/ 253533 h 314325"/>
              <a:gd name="connsiteX21" fmla="*/ 121051 w 390525"/>
              <a:gd name="connsiteY21" fmla="*/ 259724 h 314325"/>
              <a:gd name="connsiteX22" fmla="*/ 122861 w 390525"/>
              <a:gd name="connsiteY22" fmla="*/ 259628 h 314325"/>
              <a:gd name="connsiteX23" fmla="*/ 134481 w 390525"/>
              <a:gd name="connsiteY23" fmla="*/ 277440 h 314325"/>
              <a:gd name="connsiteX24" fmla="*/ 153055 w 390525"/>
              <a:gd name="connsiteY24" fmla="*/ 283632 h 314325"/>
              <a:gd name="connsiteX25" fmla="*/ 178010 w 390525"/>
              <a:gd name="connsiteY25" fmla="*/ 271154 h 314325"/>
              <a:gd name="connsiteX26" fmla="*/ 179058 w 390525"/>
              <a:gd name="connsiteY26" fmla="*/ 269820 h 314325"/>
              <a:gd name="connsiteX27" fmla="*/ 223445 w 390525"/>
              <a:gd name="connsiteY27" fmla="*/ 301443 h 314325"/>
              <a:gd name="connsiteX28" fmla="*/ 242304 w 390525"/>
              <a:gd name="connsiteY28" fmla="*/ 307444 h 314325"/>
              <a:gd name="connsiteX29" fmla="*/ 268784 w 390525"/>
              <a:gd name="connsiteY29" fmla="*/ 293919 h 314325"/>
              <a:gd name="connsiteX30" fmla="*/ 274213 w 390525"/>
              <a:gd name="connsiteY30" fmla="*/ 281536 h 314325"/>
              <a:gd name="connsiteX31" fmla="*/ 306884 w 390525"/>
              <a:gd name="connsiteY31" fmla="*/ 268582 h 314325"/>
              <a:gd name="connsiteX32" fmla="*/ 312980 w 390525"/>
              <a:gd name="connsiteY32" fmla="*/ 249818 h 314325"/>
              <a:gd name="connsiteX33" fmla="*/ 335554 w 390525"/>
              <a:gd name="connsiteY33" fmla="*/ 236578 h 314325"/>
              <a:gd name="connsiteX34" fmla="*/ 341460 w 390525"/>
              <a:gd name="connsiteY34" fmla="*/ 221243 h 314325"/>
              <a:gd name="connsiteX35" fmla="*/ 368796 w 390525"/>
              <a:gd name="connsiteY35" fmla="*/ 207717 h 314325"/>
              <a:gd name="connsiteX36" fmla="*/ 374416 w 390525"/>
              <a:gd name="connsiteY36" fmla="*/ 183524 h 314325"/>
              <a:gd name="connsiteX37" fmla="*/ 361176 w 390525"/>
              <a:gd name="connsiteY37" fmla="*/ 162378 h 314325"/>
              <a:gd name="connsiteX38" fmla="*/ 350413 w 390525"/>
              <a:gd name="connsiteY38" fmla="*/ 154758 h 314325"/>
              <a:gd name="connsiteX39" fmla="*/ 380893 w 390525"/>
              <a:gd name="connsiteY39" fmla="*/ 135518 h 314325"/>
              <a:gd name="connsiteX40" fmla="*/ 384512 w 390525"/>
              <a:gd name="connsiteY40" fmla="*/ 120468 h 314325"/>
              <a:gd name="connsiteX41" fmla="*/ 64377 w 390525"/>
              <a:gd name="connsiteY41" fmla="*/ 186000 h 314325"/>
              <a:gd name="connsiteX42" fmla="*/ 58567 w 390525"/>
              <a:gd name="connsiteY42" fmla="*/ 189429 h 314325"/>
              <a:gd name="connsiteX43" fmla="*/ 51995 w 390525"/>
              <a:gd name="connsiteY43" fmla="*/ 187715 h 314325"/>
              <a:gd name="connsiteX44" fmla="*/ 50185 w 390525"/>
              <a:gd name="connsiteY44" fmla="*/ 175237 h 314325"/>
              <a:gd name="connsiteX45" fmla="*/ 64758 w 390525"/>
              <a:gd name="connsiteY45" fmla="*/ 155806 h 314325"/>
              <a:gd name="connsiteX46" fmla="*/ 77236 w 390525"/>
              <a:gd name="connsiteY46" fmla="*/ 153996 h 314325"/>
              <a:gd name="connsiteX47" fmla="*/ 79046 w 390525"/>
              <a:gd name="connsiteY47" fmla="*/ 166474 h 314325"/>
              <a:gd name="connsiteX48" fmla="*/ 64377 w 390525"/>
              <a:gd name="connsiteY48" fmla="*/ 186000 h 314325"/>
              <a:gd name="connsiteX49" fmla="*/ 96381 w 390525"/>
              <a:gd name="connsiteY49" fmla="*/ 210003 h 314325"/>
              <a:gd name="connsiteX50" fmla="*/ 83903 w 390525"/>
              <a:gd name="connsiteY50" fmla="*/ 211813 h 314325"/>
              <a:gd name="connsiteX51" fmla="*/ 82094 w 390525"/>
              <a:gd name="connsiteY51" fmla="*/ 199335 h 314325"/>
              <a:gd name="connsiteX52" fmla="*/ 96667 w 390525"/>
              <a:gd name="connsiteY52" fmla="*/ 179904 h 314325"/>
              <a:gd name="connsiteX53" fmla="*/ 96667 w 390525"/>
              <a:gd name="connsiteY53" fmla="*/ 179904 h 314325"/>
              <a:gd name="connsiteX54" fmla="*/ 106954 w 390525"/>
              <a:gd name="connsiteY54" fmla="*/ 166284 h 314325"/>
              <a:gd name="connsiteX55" fmla="*/ 112764 w 390525"/>
              <a:gd name="connsiteY55" fmla="*/ 162855 h 314325"/>
              <a:gd name="connsiteX56" fmla="*/ 119336 w 390525"/>
              <a:gd name="connsiteY56" fmla="*/ 164569 h 314325"/>
              <a:gd name="connsiteX57" fmla="*/ 121146 w 390525"/>
              <a:gd name="connsiteY57" fmla="*/ 177047 h 314325"/>
              <a:gd name="connsiteX58" fmla="*/ 96381 w 390525"/>
              <a:gd name="connsiteY58" fmla="*/ 210003 h 314325"/>
              <a:gd name="connsiteX59" fmla="*/ 128385 w 390525"/>
              <a:gd name="connsiteY59" fmla="*/ 234006 h 314325"/>
              <a:gd name="connsiteX60" fmla="*/ 122575 w 390525"/>
              <a:gd name="connsiteY60" fmla="*/ 237435 h 314325"/>
              <a:gd name="connsiteX61" fmla="*/ 116003 w 390525"/>
              <a:gd name="connsiteY61" fmla="*/ 235721 h 314325"/>
              <a:gd name="connsiteX62" fmla="*/ 112574 w 390525"/>
              <a:gd name="connsiteY62" fmla="*/ 229911 h 314325"/>
              <a:gd name="connsiteX63" fmla="*/ 114288 w 390525"/>
              <a:gd name="connsiteY63" fmla="*/ 223338 h 314325"/>
              <a:gd name="connsiteX64" fmla="*/ 139053 w 390525"/>
              <a:gd name="connsiteY64" fmla="*/ 190286 h 314325"/>
              <a:gd name="connsiteX65" fmla="*/ 139053 w 390525"/>
              <a:gd name="connsiteY65" fmla="*/ 190286 h 314325"/>
              <a:gd name="connsiteX66" fmla="*/ 143530 w 390525"/>
              <a:gd name="connsiteY66" fmla="*/ 184286 h 314325"/>
              <a:gd name="connsiteX67" fmla="*/ 149340 w 390525"/>
              <a:gd name="connsiteY67" fmla="*/ 180857 h 314325"/>
              <a:gd name="connsiteX68" fmla="*/ 150578 w 390525"/>
              <a:gd name="connsiteY68" fmla="*/ 180761 h 314325"/>
              <a:gd name="connsiteX69" fmla="*/ 155912 w 390525"/>
              <a:gd name="connsiteY69" fmla="*/ 182571 h 314325"/>
              <a:gd name="connsiteX70" fmla="*/ 159342 w 390525"/>
              <a:gd name="connsiteY70" fmla="*/ 188382 h 314325"/>
              <a:gd name="connsiteX71" fmla="*/ 157627 w 390525"/>
              <a:gd name="connsiteY71" fmla="*/ 194954 h 314325"/>
              <a:gd name="connsiteX72" fmla="*/ 128385 w 390525"/>
              <a:gd name="connsiteY72" fmla="*/ 234006 h 314325"/>
              <a:gd name="connsiteX73" fmla="*/ 174867 w 390525"/>
              <a:gd name="connsiteY73" fmla="*/ 238483 h 314325"/>
              <a:gd name="connsiteX74" fmla="*/ 160294 w 390525"/>
              <a:gd name="connsiteY74" fmla="*/ 257914 h 314325"/>
              <a:gd name="connsiteX75" fmla="*/ 147816 w 390525"/>
              <a:gd name="connsiteY75" fmla="*/ 259724 h 314325"/>
              <a:gd name="connsiteX76" fmla="*/ 146007 w 390525"/>
              <a:gd name="connsiteY76" fmla="*/ 247246 h 314325"/>
              <a:gd name="connsiteX77" fmla="*/ 160580 w 390525"/>
              <a:gd name="connsiteY77" fmla="*/ 227815 h 314325"/>
              <a:gd name="connsiteX78" fmla="*/ 166390 w 390525"/>
              <a:gd name="connsiteY78" fmla="*/ 224386 h 314325"/>
              <a:gd name="connsiteX79" fmla="*/ 172962 w 390525"/>
              <a:gd name="connsiteY79" fmla="*/ 226101 h 314325"/>
              <a:gd name="connsiteX80" fmla="*/ 174867 w 390525"/>
              <a:gd name="connsiteY80" fmla="*/ 238483 h 314325"/>
              <a:gd name="connsiteX81" fmla="*/ 352509 w 390525"/>
              <a:gd name="connsiteY81" fmla="*/ 187143 h 314325"/>
              <a:gd name="connsiteX82" fmla="*/ 350699 w 390525"/>
              <a:gd name="connsiteY82" fmla="*/ 194763 h 314325"/>
              <a:gd name="connsiteX83" fmla="*/ 336221 w 390525"/>
              <a:gd name="connsiteY83" fmla="*/ 197144 h 314325"/>
              <a:gd name="connsiteX84" fmla="*/ 328220 w 390525"/>
              <a:gd name="connsiteY84" fmla="*/ 191430 h 314325"/>
              <a:gd name="connsiteX85" fmla="*/ 328220 w 390525"/>
              <a:gd name="connsiteY85" fmla="*/ 191430 h 314325"/>
              <a:gd name="connsiteX86" fmla="*/ 328220 w 390525"/>
              <a:gd name="connsiteY86" fmla="*/ 191430 h 314325"/>
              <a:gd name="connsiteX87" fmla="*/ 283357 w 390525"/>
              <a:gd name="connsiteY87" fmla="*/ 159616 h 314325"/>
              <a:gd name="connsiteX88" fmla="*/ 267831 w 390525"/>
              <a:gd name="connsiteY88" fmla="*/ 162188 h 314325"/>
              <a:gd name="connsiteX89" fmla="*/ 270403 w 390525"/>
              <a:gd name="connsiteY89" fmla="*/ 177714 h 314325"/>
              <a:gd name="connsiteX90" fmla="*/ 315170 w 390525"/>
              <a:gd name="connsiteY90" fmla="*/ 209527 h 314325"/>
              <a:gd name="connsiteX91" fmla="*/ 317457 w 390525"/>
              <a:gd name="connsiteY91" fmla="*/ 223719 h 314325"/>
              <a:gd name="connsiteX92" fmla="*/ 302978 w 390525"/>
              <a:gd name="connsiteY92" fmla="*/ 226101 h 314325"/>
              <a:gd name="connsiteX93" fmla="*/ 299454 w 390525"/>
              <a:gd name="connsiteY93" fmla="*/ 223624 h 314325"/>
              <a:gd name="connsiteX94" fmla="*/ 299454 w 390525"/>
              <a:gd name="connsiteY94" fmla="*/ 223624 h 314325"/>
              <a:gd name="connsiteX95" fmla="*/ 299454 w 390525"/>
              <a:gd name="connsiteY95" fmla="*/ 223624 h 314325"/>
              <a:gd name="connsiteX96" fmla="*/ 265069 w 390525"/>
              <a:gd name="connsiteY96" fmla="*/ 199145 h 314325"/>
              <a:gd name="connsiteX97" fmla="*/ 250115 w 390525"/>
              <a:gd name="connsiteY97" fmla="*/ 200574 h 314325"/>
              <a:gd name="connsiteX98" fmla="*/ 251925 w 390525"/>
              <a:gd name="connsiteY98" fmla="*/ 217052 h 314325"/>
              <a:gd name="connsiteX99" fmla="*/ 286405 w 390525"/>
              <a:gd name="connsiteY99" fmla="*/ 241626 h 314325"/>
              <a:gd name="connsiteX100" fmla="*/ 288691 w 390525"/>
              <a:gd name="connsiteY100" fmla="*/ 255819 h 314325"/>
              <a:gd name="connsiteX101" fmla="*/ 274213 w 390525"/>
              <a:gd name="connsiteY101" fmla="*/ 258200 h 314325"/>
              <a:gd name="connsiteX102" fmla="*/ 261926 w 390525"/>
              <a:gd name="connsiteY102" fmla="*/ 249437 h 314325"/>
              <a:gd name="connsiteX103" fmla="*/ 261926 w 390525"/>
              <a:gd name="connsiteY103" fmla="*/ 249437 h 314325"/>
              <a:gd name="connsiteX104" fmla="*/ 243257 w 390525"/>
              <a:gd name="connsiteY104" fmla="*/ 236197 h 314325"/>
              <a:gd name="connsiteX105" fmla="*/ 227064 w 390525"/>
              <a:gd name="connsiteY105" fmla="*/ 239912 h 314325"/>
              <a:gd name="connsiteX106" fmla="*/ 230589 w 390525"/>
              <a:gd name="connsiteY106" fmla="*/ 254485 h 314325"/>
              <a:gd name="connsiteX107" fmla="*/ 248686 w 390525"/>
              <a:gd name="connsiteY107" fmla="*/ 267344 h 314325"/>
              <a:gd name="connsiteX108" fmla="*/ 250591 w 390525"/>
              <a:gd name="connsiteY108" fmla="*/ 281155 h 314325"/>
              <a:gd name="connsiteX109" fmla="*/ 236113 w 390525"/>
              <a:gd name="connsiteY109" fmla="*/ 283536 h 314325"/>
              <a:gd name="connsiteX110" fmla="*/ 192203 w 390525"/>
              <a:gd name="connsiteY110" fmla="*/ 252294 h 314325"/>
              <a:gd name="connsiteX111" fmla="*/ 192298 w 390525"/>
              <a:gd name="connsiteY111" fmla="*/ 252199 h 314325"/>
              <a:gd name="connsiteX112" fmla="*/ 191060 w 390525"/>
              <a:gd name="connsiteY112" fmla="*/ 212861 h 314325"/>
              <a:gd name="connsiteX113" fmla="*/ 177915 w 390525"/>
              <a:gd name="connsiteY113" fmla="*/ 204003 h 314325"/>
              <a:gd name="connsiteX114" fmla="*/ 180868 w 390525"/>
              <a:gd name="connsiteY114" fmla="*/ 183905 h 314325"/>
              <a:gd name="connsiteX115" fmla="*/ 169914 w 390525"/>
              <a:gd name="connsiteY115" fmla="*/ 165522 h 314325"/>
              <a:gd name="connsiteX116" fmla="*/ 145911 w 390525"/>
              <a:gd name="connsiteY116" fmla="*/ 158854 h 314325"/>
              <a:gd name="connsiteX117" fmla="*/ 142387 w 390525"/>
              <a:gd name="connsiteY117" fmla="*/ 159521 h 314325"/>
              <a:gd name="connsiteX118" fmla="*/ 132386 w 390525"/>
              <a:gd name="connsiteY118" fmla="*/ 146757 h 314325"/>
              <a:gd name="connsiteX119" fmla="*/ 109335 w 390525"/>
              <a:gd name="connsiteY119" fmla="*/ 140852 h 314325"/>
              <a:gd name="connsiteX120" fmla="*/ 97905 w 390525"/>
              <a:gd name="connsiteY120" fmla="*/ 144852 h 314325"/>
              <a:gd name="connsiteX121" fmla="*/ 90190 w 390525"/>
              <a:gd name="connsiteY121" fmla="*/ 136470 h 314325"/>
              <a:gd name="connsiteX122" fmla="*/ 51137 w 390525"/>
              <a:gd name="connsiteY122" fmla="*/ 137899 h 314325"/>
              <a:gd name="connsiteX123" fmla="*/ 33135 w 390525"/>
              <a:gd name="connsiteY123" fmla="*/ 126374 h 314325"/>
              <a:gd name="connsiteX124" fmla="*/ 81522 w 390525"/>
              <a:gd name="connsiteY124" fmla="*/ 46364 h 314325"/>
              <a:gd name="connsiteX125" fmla="*/ 102573 w 390525"/>
              <a:gd name="connsiteY125" fmla="*/ 59794 h 314325"/>
              <a:gd name="connsiteX126" fmla="*/ 88666 w 390525"/>
              <a:gd name="connsiteY126" fmla="*/ 67509 h 314325"/>
              <a:gd name="connsiteX127" fmla="*/ 82951 w 390525"/>
              <a:gd name="connsiteY127" fmla="*/ 76463 h 314325"/>
              <a:gd name="connsiteX128" fmla="*/ 87618 w 390525"/>
              <a:gd name="connsiteY128" fmla="*/ 99323 h 314325"/>
              <a:gd name="connsiteX129" fmla="*/ 147435 w 390525"/>
              <a:gd name="connsiteY129" fmla="*/ 119040 h 314325"/>
              <a:gd name="connsiteX130" fmla="*/ 198966 w 390525"/>
              <a:gd name="connsiteY130" fmla="*/ 93322 h 314325"/>
              <a:gd name="connsiteX131" fmla="*/ 225064 w 390525"/>
              <a:gd name="connsiteY131" fmla="*/ 93703 h 314325"/>
              <a:gd name="connsiteX132" fmla="*/ 323934 w 390525"/>
              <a:gd name="connsiteY132" fmla="*/ 163331 h 314325"/>
              <a:gd name="connsiteX133" fmla="*/ 323934 w 390525"/>
              <a:gd name="connsiteY133" fmla="*/ 163331 h 314325"/>
              <a:gd name="connsiteX134" fmla="*/ 348127 w 390525"/>
              <a:gd name="connsiteY134" fmla="*/ 180571 h 314325"/>
              <a:gd name="connsiteX135" fmla="*/ 352509 w 390525"/>
              <a:gd name="connsiteY135" fmla="*/ 187143 h 314325"/>
              <a:gd name="connsiteX136" fmla="*/ 330887 w 390525"/>
              <a:gd name="connsiteY136" fmla="*/ 140947 h 314325"/>
              <a:gd name="connsiteX137" fmla="*/ 235256 w 390525"/>
              <a:gd name="connsiteY137" fmla="*/ 73605 h 314325"/>
              <a:gd name="connsiteX138" fmla="*/ 229065 w 390525"/>
              <a:gd name="connsiteY138" fmla="*/ 71700 h 314325"/>
              <a:gd name="connsiteX139" fmla="*/ 196775 w 390525"/>
              <a:gd name="connsiteY139" fmla="*/ 70938 h 314325"/>
              <a:gd name="connsiteX140" fmla="*/ 196584 w 390525"/>
              <a:gd name="connsiteY140" fmla="*/ 70938 h 314325"/>
              <a:gd name="connsiteX141" fmla="*/ 191631 w 390525"/>
              <a:gd name="connsiteY141" fmla="*/ 72177 h 314325"/>
              <a:gd name="connsiteX142" fmla="*/ 137720 w 390525"/>
              <a:gd name="connsiteY142" fmla="*/ 99132 h 314325"/>
              <a:gd name="connsiteX143" fmla="*/ 107621 w 390525"/>
              <a:gd name="connsiteY143" fmla="*/ 89226 h 314325"/>
              <a:gd name="connsiteX144" fmla="*/ 105620 w 390525"/>
              <a:gd name="connsiteY144" fmla="*/ 83416 h 314325"/>
              <a:gd name="connsiteX145" fmla="*/ 202204 w 390525"/>
              <a:gd name="connsiteY145" fmla="*/ 29981 h 314325"/>
              <a:gd name="connsiteX146" fmla="*/ 263069 w 390525"/>
              <a:gd name="connsiteY146" fmla="*/ 47983 h 314325"/>
              <a:gd name="connsiteX147" fmla="*/ 270689 w 390525"/>
              <a:gd name="connsiteY147" fmla="*/ 47507 h 314325"/>
              <a:gd name="connsiteX148" fmla="*/ 305360 w 390525"/>
              <a:gd name="connsiteY148" fmla="*/ 32267 h 314325"/>
              <a:gd name="connsiteX149" fmla="*/ 359843 w 390525"/>
              <a:gd name="connsiteY149" fmla="*/ 122469 h 314325"/>
              <a:gd name="connsiteX150" fmla="*/ 330887 w 390525"/>
              <a:gd name="connsiteY150" fmla="*/ 140947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390525" h="314325">
                <a:moveTo>
                  <a:pt x="384512" y="120468"/>
                </a:moveTo>
                <a:lnTo>
                  <a:pt x="319361" y="12645"/>
                </a:lnTo>
                <a:cubicBezTo>
                  <a:pt x="316504" y="7883"/>
                  <a:pt x="310503" y="5978"/>
                  <a:pt x="305360" y="8264"/>
                </a:cubicBezTo>
                <a:lnTo>
                  <a:pt x="265545" y="25790"/>
                </a:lnTo>
                <a:lnTo>
                  <a:pt x="204109" y="7597"/>
                </a:lnTo>
                <a:cubicBezTo>
                  <a:pt x="201252" y="6740"/>
                  <a:pt x="198203" y="7121"/>
                  <a:pt x="195536" y="8550"/>
                </a:cubicBezTo>
                <a:lnTo>
                  <a:pt x="124766" y="47697"/>
                </a:lnTo>
                <a:lnTo>
                  <a:pt x="83999" y="21599"/>
                </a:lnTo>
                <a:cubicBezTo>
                  <a:pt x="81522" y="19980"/>
                  <a:pt x="78379" y="19503"/>
                  <a:pt x="75521" y="20170"/>
                </a:cubicBezTo>
                <a:cubicBezTo>
                  <a:pt x="72569" y="20837"/>
                  <a:pt x="70092" y="22647"/>
                  <a:pt x="68568" y="25218"/>
                </a:cubicBezTo>
                <a:lnTo>
                  <a:pt x="8751" y="124183"/>
                </a:lnTo>
                <a:cubicBezTo>
                  <a:pt x="5608" y="129327"/>
                  <a:pt x="7227" y="136089"/>
                  <a:pt x="12276" y="139328"/>
                </a:cubicBezTo>
                <a:lnTo>
                  <a:pt x="37421" y="155425"/>
                </a:lnTo>
                <a:lnTo>
                  <a:pt x="32373" y="162188"/>
                </a:lnTo>
                <a:cubicBezTo>
                  <a:pt x="22086" y="175904"/>
                  <a:pt x="24849" y="195430"/>
                  <a:pt x="38565" y="205717"/>
                </a:cubicBezTo>
                <a:cubicBezTo>
                  <a:pt x="43994" y="209813"/>
                  <a:pt x="50471" y="211908"/>
                  <a:pt x="57138" y="211908"/>
                </a:cubicBezTo>
                <a:cubicBezTo>
                  <a:pt x="57710" y="211908"/>
                  <a:pt x="58376" y="211908"/>
                  <a:pt x="58948" y="211813"/>
                </a:cubicBezTo>
                <a:cubicBezTo>
                  <a:pt x="60567" y="218671"/>
                  <a:pt x="64473" y="225053"/>
                  <a:pt x="70568" y="229625"/>
                </a:cubicBezTo>
                <a:cubicBezTo>
                  <a:pt x="76188" y="233816"/>
                  <a:pt x="82665" y="235816"/>
                  <a:pt x="89142" y="235816"/>
                </a:cubicBezTo>
                <a:cubicBezTo>
                  <a:pt x="89714" y="235816"/>
                  <a:pt x="90285" y="235816"/>
                  <a:pt x="90857" y="235721"/>
                </a:cubicBezTo>
                <a:cubicBezTo>
                  <a:pt x="92476" y="242865"/>
                  <a:pt x="96572" y="249056"/>
                  <a:pt x="102477" y="253533"/>
                </a:cubicBezTo>
                <a:cubicBezTo>
                  <a:pt x="107907" y="257628"/>
                  <a:pt x="114384" y="259724"/>
                  <a:pt x="121051" y="259724"/>
                </a:cubicBezTo>
                <a:cubicBezTo>
                  <a:pt x="121623" y="259724"/>
                  <a:pt x="122289" y="259724"/>
                  <a:pt x="122861" y="259628"/>
                </a:cubicBezTo>
                <a:cubicBezTo>
                  <a:pt x="124480" y="266486"/>
                  <a:pt x="128385" y="272868"/>
                  <a:pt x="134481" y="277440"/>
                </a:cubicBezTo>
                <a:cubicBezTo>
                  <a:pt x="140101" y="281632"/>
                  <a:pt x="146578" y="283632"/>
                  <a:pt x="153055" y="283632"/>
                </a:cubicBezTo>
                <a:cubicBezTo>
                  <a:pt x="162485" y="283632"/>
                  <a:pt x="171915" y="279345"/>
                  <a:pt x="178010" y="271154"/>
                </a:cubicBezTo>
                <a:lnTo>
                  <a:pt x="179058" y="269820"/>
                </a:lnTo>
                <a:lnTo>
                  <a:pt x="223445" y="301443"/>
                </a:lnTo>
                <a:cubicBezTo>
                  <a:pt x="229160" y="305539"/>
                  <a:pt x="235732" y="307444"/>
                  <a:pt x="242304" y="307444"/>
                </a:cubicBezTo>
                <a:cubicBezTo>
                  <a:pt x="252496" y="307444"/>
                  <a:pt x="262497" y="302777"/>
                  <a:pt x="268784" y="293919"/>
                </a:cubicBezTo>
                <a:cubicBezTo>
                  <a:pt x="271546" y="290109"/>
                  <a:pt x="273356" y="285918"/>
                  <a:pt x="274213" y="281536"/>
                </a:cubicBezTo>
                <a:cubicBezTo>
                  <a:pt x="286310" y="283822"/>
                  <a:pt x="299264" y="279155"/>
                  <a:pt x="306884" y="268582"/>
                </a:cubicBezTo>
                <a:cubicBezTo>
                  <a:pt x="310979" y="262867"/>
                  <a:pt x="312980" y="256295"/>
                  <a:pt x="312980" y="249818"/>
                </a:cubicBezTo>
                <a:cubicBezTo>
                  <a:pt x="321743" y="248770"/>
                  <a:pt x="330029" y="244198"/>
                  <a:pt x="335554" y="236578"/>
                </a:cubicBezTo>
                <a:cubicBezTo>
                  <a:pt x="338888" y="231911"/>
                  <a:pt x="340888" y="226577"/>
                  <a:pt x="341460" y="221243"/>
                </a:cubicBezTo>
                <a:cubicBezTo>
                  <a:pt x="351842" y="221433"/>
                  <a:pt x="362224" y="216766"/>
                  <a:pt x="368796" y="207717"/>
                </a:cubicBezTo>
                <a:cubicBezTo>
                  <a:pt x="373844" y="200669"/>
                  <a:pt x="375845" y="192096"/>
                  <a:pt x="374416" y="183524"/>
                </a:cubicBezTo>
                <a:cubicBezTo>
                  <a:pt x="372987" y="174951"/>
                  <a:pt x="368320" y="167427"/>
                  <a:pt x="361176" y="162378"/>
                </a:cubicBezTo>
                <a:lnTo>
                  <a:pt x="350413" y="154758"/>
                </a:lnTo>
                <a:lnTo>
                  <a:pt x="380893" y="135518"/>
                </a:lnTo>
                <a:cubicBezTo>
                  <a:pt x="386036" y="132375"/>
                  <a:pt x="387656" y="125707"/>
                  <a:pt x="384512" y="120468"/>
                </a:cubicBezTo>
                <a:close/>
                <a:moveTo>
                  <a:pt x="64377" y="186000"/>
                </a:moveTo>
                <a:cubicBezTo>
                  <a:pt x="62949" y="187905"/>
                  <a:pt x="60853" y="189144"/>
                  <a:pt x="58567" y="189429"/>
                </a:cubicBezTo>
                <a:cubicBezTo>
                  <a:pt x="56186" y="189810"/>
                  <a:pt x="53900" y="189144"/>
                  <a:pt x="51995" y="187715"/>
                </a:cubicBezTo>
                <a:cubicBezTo>
                  <a:pt x="48090" y="184762"/>
                  <a:pt x="47232" y="179238"/>
                  <a:pt x="50185" y="175237"/>
                </a:cubicBezTo>
                <a:lnTo>
                  <a:pt x="64758" y="155806"/>
                </a:lnTo>
                <a:cubicBezTo>
                  <a:pt x="67711" y="151901"/>
                  <a:pt x="73235" y="151044"/>
                  <a:pt x="77236" y="153996"/>
                </a:cubicBezTo>
                <a:cubicBezTo>
                  <a:pt x="81141" y="156949"/>
                  <a:pt x="81999" y="162474"/>
                  <a:pt x="79046" y="166474"/>
                </a:cubicBezTo>
                <a:lnTo>
                  <a:pt x="64377" y="186000"/>
                </a:lnTo>
                <a:close/>
                <a:moveTo>
                  <a:pt x="96381" y="210003"/>
                </a:moveTo>
                <a:cubicBezTo>
                  <a:pt x="93428" y="213909"/>
                  <a:pt x="87904" y="214766"/>
                  <a:pt x="83903" y="211813"/>
                </a:cubicBezTo>
                <a:cubicBezTo>
                  <a:pt x="79998" y="208860"/>
                  <a:pt x="79141" y="203336"/>
                  <a:pt x="82094" y="199335"/>
                </a:cubicBezTo>
                <a:lnTo>
                  <a:pt x="96667" y="179904"/>
                </a:lnTo>
                <a:cubicBezTo>
                  <a:pt x="96667" y="179904"/>
                  <a:pt x="96667" y="179904"/>
                  <a:pt x="96667" y="179904"/>
                </a:cubicBezTo>
                <a:lnTo>
                  <a:pt x="106954" y="166284"/>
                </a:lnTo>
                <a:cubicBezTo>
                  <a:pt x="108383" y="164378"/>
                  <a:pt x="110478" y="163140"/>
                  <a:pt x="112764" y="162855"/>
                </a:cubicBezTo>
                <a:cubicBezTo>
                  <a:pt x="115145" y="162474"/>
                  <a:pt x="117432" y="163140"/>
                  <a:pt x="119336" y="164569"/>
                </a:cubicBezTo>
                <a:cubicBezTo>
                  <a:pt x="123242" y="167522"/>
                  <a:pt x="124099" y="173046"/>
                  <a:pt x="121146" y="177047"/>
                </a:cubicBezTo>
                <a:lnTo>
                  <a:pt x="96381" y="210003"/>
                </a:lnTo>
                <a:close/>
                <a:moveTo>
                  <a:pt x="128385" y="234006"/>
                </a:moveTo>
                <a:cubicBezTo>
                  <a:pt x="126957" y="235911"/>
                  <a:pt x="124861" y="237150"/>
                  <a:pt x="122575" y="237435"/>
                </a:cubicBezTo>
                <a:cubicBezTo>
                  <a:pt x="120194" y="237816"/>
                  <a:pt x="117908" y="237150"/>
                  <a:pt x="116003" y="235721"/>
                </a:cubicBezTo>
                <a:cubicBezTo>
                  <a:pt x="114098" y="234292"/>
                  <a:pt x="112860" y="232197"/>
                  <a:pt x="112574" y="229911"/>
                </a:cubicBezTo>
                <a:cubicBezTo>
                  <a:pt x="112193" y="227529"/>
                  <a:pt x="112860" y="225243"/>
                  <a:pt x="114288" y="223338"/>
                </a:cubicBezTo>
                <a:lnTo>
                  <a:pt x="139053" y="190286"/>
                </a:lnTo>
                <a:cubicBezTo>
                  <a:pt x="139053" y="190286"/>
                  <a:pt x="139053" y="190286"/>
                  <a:pt x="139053" y="190286"/>
                </a:cubicBezTo>
                <a:lnTo>
                  <a:pt x="143530" y="184286"/>
                </a:lnTo>
                <a:cubicBezTo>
                  <a:pt x="144959" y="182381"/>
                  <a:pt x="147054" y="181143"/>
                  <a:pt x="149340" y="180857"/>
                </a:cubicBezTo>
                <a:cubicBezTo>
                  <a:pt x="149721" y="180761"/>
                  <a:pt x="150198" y="180761"/>
                  <a:pt x="150578" y="180761"/>
                </a:cubicBezTo>
                <a:cubicBezTo>
                  <a:pt x="152484" y="180761"/>
                  <a:pt x="154293" y="181333"/>
                  <a:pt x="155912" y="182571"/>
                </a:cubicBezTo>
                <a:cubicBezTo>
                  <a:pt x="157818" y="184000"/>
                  <a:pt x="159056" y="186095"/>
                  <a:pt x="159342" y="188382"/>
                </a:cubicBezTo>
                <a:cubicBezTo>
                  <a:pt x="159723" y="190763"/>
                  <a:pt x="159056" y="193049"/>
                  <a:pt x="157627" y="194954"/>
                </a:cubicBezTo>
                <a:lnTo>
                  <a:pt x="128385" y="234006"/>
                </a:lnTo>
                <a:close/>
                <a:moveTo>
                  <a:pt x="174867" y="238483"/>
                </a:moveTo>
                <a:lnTo>
                  <a:pt x="160294" y="257914"/>
                </a:lnTo>
                <a:cubicBezTo>
                  <a:pt x="157341" y="261819"/>
                  <a:pt x="151817" y="262677"/>
                  <a:pt x="147816" y="259724"/>
                </a:cubicBezTo>
                <a:cubicBezTo>
                  <a:pt x="143911" y="256771"/>
                  <a:pt x="143054" y="251247"/>
                  <a:pt x="146007" y="247246"/>
                </a:cubicBezTo>
                <a:lnTo>
                  <a:pt x="160580" y="227815"/>
                </a:lnTo>
                <a:cubicBezTo>
                  <a:pt x="162009" y="225910"/>
                  <a:pt x="164104" y="224672"/>
                  <a:pt x="166390" y="224386"/>
                </a:cubicBezTo>
                <a:cubicBezTo>
                  <a:pt x="168771" y="224005"/>
                  <a:pt x="171057" y="224672"/>
                  <a:pt x="172962" y="226101"/>
                </a:cubicBezTo>
                <a:cubicBezTo>
                  <a:pt x="177058" y="229053"/>
                  <a:pt x="177820" y="234578"/>
                  <a:pt x="174867" y="238483"/>
                </a:cubicBezTo>
                <a:close/>
                <a:moveTo>
                  <a:pt x="352509" y="187143"/>
                </a:moveTo>
                <a:cubicBezTo>
                  <a:pt x="352985" y="189810"/>
                  <a:pt x="352318" y="192477"/>
                  <a:pt x="350699" y="194763"/>
                </a:cubicBezTo>
                <a:cubicBezTo>
                  <a:pt x="347365" y="199431"/>
                  <a:pt x="340888" y="200478"/>
                  <a:pt x="336221" y="197144"/>
                </a:cubicBezTo>
                <a:lnTo>
                  <a:pt x="328220" y="191430"/>
                </a:lnTo>
                <a:cubicBezTo>
                  <a:pt x="328220" y="191430"/>
                  <a:pt x="328220" y="191430"/>
                  <a:pt x="328220" y="191430"/>
                </a:cubicBezTo>
                <a:lnTo>
                  <a:pt x="328220" y="191430"/>
                </a:lnTo>
                <a:lnTo>
                  <a:pt x="283357" y="159616"/>
                </a:lnTo>
                <a:cubicBezTo>
                  <a:pt x="278404" y="156092"/>
                  <a:pt x="271451" y="157235"/>
                  <a:pt x="267831" y="162188"/>
                </a:cubicBezTo>
                <a:cubicBezTo>
                  <a:pt x="264307" y="167141"/>
                  <a:pt x="265450" y="174094"/>
                  <a:pt x="270403" y="177714"/>
                </a:cubicBezTo>
                <a:lnTo>
                  <a:pt x="315170" y="209527"/>
                </a:lnTo>
                <a:cubicBezTo>
                  <a:pt x="319743" y="212861"/>
                  <a:pt x="320695" y="219147"/>
                  <a:pt x="317457" y="223719"/>
                </a:cubicBezTo>
                <a:cubicBezTo>
                  <a:pt x="314123" y="228386"/>
                  <a:pt x="307646" y="229434"/>
                  <a:pt x="302978" y="226101"/>
                </a:cubicBezTo>
                <a:lnTo>
                  <a:pt x="299454" y="223624"/>
                </a:lnTo>
                <a:cubicBezTo>
                  <a:pt x="299454" y="223624"/>
                  <a:pt x="299454" y="223624"/>
                  <a:pt x="299454" y="223624"/>
                </a:cubicBezTo>
                <a:cubicBezTo>
                  <a:pt x="299454" y="223624"/>
                  <a:pt x="299454" y="223624"/>
                  <a:pt x="299454" y="223624"/>
                </a:cubicBezTo>
                <a:lnTo>
                  <a:pt x="265069" y="199145"/>
                </a:lnTo>
                <a:cubicBezTo>
                  <a:pt x="260402" y="195811"/>
                  <a:pt x="253925" y="196383"/>
                  <a:pt x="250115" y="200574"/>
                </a:cubicBezTo>
                <a:cubicBezTo>
                  <a:pt x="245638" y="205622"/>
                  <a:pt x="246591" y="213242"/>
                  <a:pt x="251925" y="217052"/>
                </a:cubicBezTo>
                <a:lnTo>
                  <a:pt x="286405" y="241626"/>
                </a:lnTo>
                <a:cubicBezTo>
                  <a:pt x="290977" y="244960"/>
                  <a:pt x="291929" y="251247"/>
                  <a:pt x="288691" y="255819"/>
                </a:cubicBezTo>
                <a:cubicBezTo>
                  <a:pt x="285357" y="260486"/>
                  <a:pt x="278880" y="261534"/>
                  <a:pt x="274213" y="258200"/>
                </a:cubicBezTo>
                <a:lnTo>
                  <a:pt x="261926" y="249437"/>
                </a:lnTo>
                <a:cubicBezTo>
                  <a:pt x="261926" y="249437"/>
                  <a:pt x="261926" y="249437"/>
                  <a:pt x="261926" y="249437"/>
                </a:cubicBezTo>
                <a:lnTo>
                  <a:pt x="243257" y="236197"/>
                </a:lnTo>
                <a:cubicBezTo>
                  <a:pt x="237923" y="232387"/>
                  <a:pt x="230398" y="234006"/>
                  <a:pt x="227064" y="239912"/>
                </a:cubicBezTo>
                <a:cubicBezTo>
                  <a:pt x="224302" y="244865"/>
                  <a:pt x="225921" y="251151"/>
                  <a:pt x="230589" y="254485"/>
                </a:cubicBezTo>
                <a:lnTo>
                  <a:pt x="248686" y="267344"/>
                </a:lnTo>
                <a:cubicBezTo>
                  <a:pt x="252877" y="270773"/>
                  <a:pt x="253734" y="276774"/>
                  <a:pt x="250591" y="281155"/>
                </a:cubicBezTo>
                <a:cubicBezTo>
                  <a:pt x="247257" y="285822"/>
                  <a:pt x="240780" y="286870"/>
                  <a:pt x="236113" y="283536"/>
                </a:cubicBezTo>
                <a:lnTo>
                  <a:pt x="192203" y="252294"/>
                </a:lnTo>
                <a:lnTo>
                  <a:pt x="192298" y="252199"/>
                </a:lnTo>
                <a:cubicBezTo>
                  <a:pt x="201156" y="240388"/>
                  <a:pt x="200870" y="223910"/>
                  <a:pt x="191060" y="212861"/>
                </a:cubicBezTo>
                <a:cubicBezTo>
                  <a:pt x="187250" y="208575"/>
                  <a:pt x="182773" y="205622"/>
                  <a:pt x="177915" y="204003"/>
                </a:cubicBezTo>
                <a:cubicBezTo>
                  <a:pt x="181154" y="197907"/>
                  <a:pt x="182202" y="190858"/>
                  <a:pt x="180868" y="183905"/>
                </a:cubicBezTo>
                <a:cubicBezTo>
                  <a:pt x="179535" y="176666"/>
                  <a:pt x="175629" y="170094"/>
                  <a:pt x="169914" y="165522"/>
                </a:cubicBezTo>
                <a:cubicBezTo>
                  <a:pt x="163152" y="159997"/>
                  <a:pt x="154484" y="157616"/>
                  <a:pt x="145911" y="158854"/>
                </a:cubicBezTo>
                <a:cubicBezTo>
                  <a:pt x="144768" y="159044"/>
                  <a:pt x="143530" y="159235"/>
                  <a:pt x="142387" y="159521"/>
                </a:cubicBezTo>
                <a:cubicBezTo>
                  <a:pt x="140292" y="154663"/>
                  <a:pt x="136958" y="150186"/>
                  <a:pt x="132386" y="146757"/>
                </a:cubicBezTo>
                <a:cubicBezTo>
                  <a:pt x="125718" y="141804"/>
                  <a:pt x="117527" y="139709"/>
                  <a:pt x="109335" y="140852"/>
                </a:cubicBezTo>
                <a:cubicBezTo>
                  <a:pt x="105240" y="141423"/>
                  <a:pt x="101334" y="142852"/>
                  <a:pt x="97905" y="144852"/>
                </a:cubicBezTo>
                <a:cubicBezTo>
                  <a:pt x="95905" y="141709"/>
                  <a:pt x="93333" y="138852"/>
                  <a:pt x="90190" y="136470"/>
                </a:cubicBezTo>
                <a:cubicBezTo>
                  <a:pt x="78284" y="127517"/>
                  <a:pt x="61996" y="128469"/>
                  <a:pt x="51137" y="137899"/>
                </a:cubicBezTo>
                <a:lnTo>
                  <a:pt x="33135" y="126374"/>
                </a:lnTo>
                <a:lnTo>
                  <a:pt x="81522" y="46364"/>
                </a:lnTo>
                <a:lnTo>
                  <a:pt x="102573" y="59794"/>
                </a:lnTo>
                <a:lnTo>
                  <a:pt x="88666" y="67509"/>
                </a:lnTo>
                <a:cubicBezTo>
                  <a:pt x="85332" y="69319"/>
                  <a:pt x="83237" y="72748"/>
                  <a:pt x="82951" y="76463"/>
                </a:cubicBezTo>
                <a:cubicBezTo>
                  <a:pt x="82379" y="84369"/>
                  <a:pt x="83999" y="92274"/>
                  <a:pt x="87618" y="99323"/>
                </a:cubicBezTo>
                <a:cubicBezTo>
                  <a:pt x="98667" y="121135"/>
                  <a:pt x="125528" y="129993"/>
                  <a:pt x="147435" y="119040"/>
                </a:cubicBezTo>
                <a:lnTo>
                  <a:pt x="198966" y="93322"/>
                </a:lnTo>
                <a:lnTo>
                  <a:pt x="225064" y="93703"/>
                </a:lnTo>
                <a:lnTo>
                  <a:pt x="323934" y="163331"/>
                </a:lnTo>
                <a:cubicBezTo>
                  <a:pt x="323934" y="163331"/>
                  <a:pt x="323934" y="163331"/>
                  <a:pt x="323934" y="163331"/>
                </a:cubicBezTo>
                <a:lnTo>
                  <a:pt x="348127" y="180571"/>
                </a:lnTo>
                <a:cubicBezTo>
                  <a:pt x="350603" y="182095"/>
                  <a:pt x="352127" y="184381"/>
                  <a:pt x="352509" y="187143"/>
                </a:cubicBezTo>
                <a:close/>
                <a:moveTo>
                  <a:pt x="330887" y="140947"/>
                </a:moveTo>
                <a:lnTo>
                  <a:pt x="235256" y="73605"/>
                </a:lnTo>
                <a:cubicBezTo>
                  <a:pt x="233446" y="72367"/>
                  <a:pt x="231255" y="71605"/>
                  <a:pt x="229065" y="71700"/>
                </a:cubicBezTo>
                <a:lnTo>
                  <a:pt x="196775" y="70938"/>
                </a:lnTo>
                <a:lnTo>
                  <a:pt x="196584" y="70938"/>
                </a:lnTo>
                <a:cubicBezTo>
                  <a:pt x="194870" y="71034"/>
                  <a:pt x="193155" y="71415"/>
                  <a:pt x="191631" y="72177"/>
                </a:cubicBezTo>
                <a:lnTo>
                  <a:pt x="137720" y="99132"/>
                </a:lnTo>
                <a:cubicBezTo>
                  <a:pt x="126671" y="104657"/>
                  <a:pt x="113145" y="100180"/>
                  <a:pt x="107621" y="89226"/>
                </a:cubicBezTo>
                <a:cubicBezTo>
                  <a:pt x="106668" y="87417"/>
                  <a:pt x="106002" y="85416"/>
                  <a:pt x="105620" y="83416"/>
                </a:cubicBezTo>
                <a:lnTo>
                  <a:pt x="202204" y="29981"/>
                </a:lnTo>
                <a:lnTo>
                  <a:pt x="263069" y="47983"/>
                </a:lnTo>
                <a:cubicBezTo>
                  <a:pt x="265545" y="48745"/>
                  <a:pt x="268308" y="48555"/>
                  <a:pt x="270689" y="47507"/>
                </a:cubicBezTo>
                <a:lnTo>
                  <a:pt x="305360" y="32267"/>
                </a:lnTo>
                <a:lnTo>
                  <a:pt x="359843" y="122469"/>
                </a:lnTo>
                <a:lnTo>
                  <a:pt x="330887" y="140947"/>
                </a:lnTo>
                <a:close/>
              </a:path>
            </a:pathLst>
          </a:custGeom>
          <a:solidFill>
            <a:srgbClr val="01C49A"/>
          </a:solidFill>
          <a:ln w="9525" cap="flat">
            <a:noFill/>
            <a:prstDash val="solid"/>
            <a:miter/>
          </a:ln>
        </p:spPr>
        <p:txBody>
          <a:bodyPr rtlCol="0" anchor="ctr"/>
          <a:lstStyle/>
          <a:p>
            <a:endParaRPr lang="ko-KR" altLang="en-US"/>
          </a:p>
        </p:txBody>
      </p:sp>
      <p:sp>
        <p:nvSpPr>
          <p:cNvPr id="55" name="TextBox 54">
            <a:extLst>
              <a:ext uri="{FF2B5EF4-FFF2-40B4-BE49-F238E27FC236}">
                <a16:creationId xmlns:a16="http://schemas.microsoft.com/office/drawing/2014/main" id="{8B460DDF-9D46-4A41-893E-E11A99F205DC}"/>
              </a:ext>
            </a:extLst>
          </p:cNvPr>
          <p:cNvSpPr txBox="1"/>
          <p:nvPr/>
        </p:nvSpPr>
        <p:spPr>
          <a:xfrm>
            <a:off x="9208929" y="4551467"/>
            <a:ext cx="2594204" cy="461665"/>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Connecting between students and businesses.</a:t>
            </a:r>
          </a:p>
        </p:txBody>
      </p:sp>
    </p:spTree>
    <p:extLst>
      <p:ext uri="{BB962C8B-B14F-4D97-AF65-F5344CB8AC3E}">
        <p14:creationId xmlns:p14="http://schemas.microsoft.com/office/powerpoint/2010/main" val="726950119"/>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0551F8-8837-4F0D-832B-AAB909CD1977}"/>
              </a:ext>
            </a:extLst>
          </p:cNvPr>
          <p:cNvSpPr txBox="1"/>
          <p:nvPr/>
        </p:nvSpPr>
        <p:spPr>
          <a:xfrm>
            <a:off x="532660" y="257452"/>
            <a:ext cx="6169981"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Detail Page (when click button “Enrollment”) </a:t>
            </a:r>
            <a:endParaRPr lang="vi-VN" b="1" dirty="0">
              <a:solidFill>
                <a:srgbClr val="002060"/>
              </a:solidFill>
            </a:endParaRPr>
          </a:p>
        </p:txBody>
      </p:sp>
      <p:pic>
        <p:nvPicPr>
          <p:cNvPr id="5" name="Picture 4" descr="A picture containing graphical user interface&#10;&#10;Description automatically generated">
            <a:extLst>
              <a:ext uri="{FF2B5EF4-FFF2-40B4-BE49-F238E27FC236}">
                <a16:creationId xmlns:a16="http://schemas.microsoft.com/office/drawing/2014/main" id="{1738037E-21FD-4AF0-85D1-926BCBE5FE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25" y="1125766"/>
            <a:ext cx="9692560" cy="4813394"/>
          </a:xfrm>
          <a:prstGeom prst="rect">
            <a:avLst/>
          </a:prstGeom>
        </p:spPr>
      </p:pic>
      <p:graphicFrame>
        <p:nvGraphicFramePr>
          <p:cNvPr id="6" name="Table 12">
            <a:extLst>
              <a:ext uri="{FF2B5EF4-FFF2-40B4-BE49-F238E27FC236}">
                <a16:creationId xmlns:a16="http://schemas.microsoft.com/office/drawing/2014/main" id="{C0A07E5B-16BC-4D00-B0AC-D009661BAB7E}"/>
              </a:ext>
            </a:extLst>
          </p:cNvPr>
          <p:cNvGraphicFramePr>
            <a:graphicFrameLocks noGrp="1"/>
          </p:cNvGraphicFramePr>
          <p:nvPr>
            <p:extLst>
              <p:ext uri="{D42A27DB-BD31-4B8C-83A1-F6EECF244321}">
                <p14:modId xmlns:p14="http://schemas.microsoft.com/office/powerpoint/2010/main" val="151998012"/>
              </p:ext>
            </p:extLst>
          </p:nvPr>
        </p:nvGraphicFramePr>
        <p:xfrm>
          <a:off x="8478175" y="0"/>
          <a:ext cx="3713826" cy="6858000"/>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4265065425"/>
                    </a:ext>
                  </a:extLst>
                </a:gridCol>
                <a:gridCol w="2537335">
                  <a:extLst>
                    <a:ext uri="{9D8B030D-6E8A-4147-A177-3AD203B41FA5}">
                      <a16:colId xmlns:a16="http://schemas.microsoft.com/office/drawing/2014/main" val="3924612383"/>
                    </a:ext>
                  </a:extLst>
                </a:gridCol>
              </a:tblGrid>
              <a:tr h="742208">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681344894"/>
                  </a:ext>
                </a:extLst>
              </a:tr>
              <a:tr h="1528948">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Detail information of course</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977708634"/>
                  </a:ext>
                </a:extLst>
              </a:tr>
              <a:tr h="1528948">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Special requirements</a:t>
                      </a:r>
                      <a:endParaRPr lang="vi-VN" dirty="0">
                        <a:solidFill>
                          <a:srgbClr val="002060"/>
                        </a:solidFill>
                      </a:endParaRPr>
                    </a:p>
                  </a:txBody>
                  <a:tcPr>
                    <a:solidFill>
                      <a:srgbClr val="D6F6F0"/>
                    </a:solidFill>
                  </a:tcPr>
                </a:tc>
                <a:extLst>
                  <a:ext uri="{0D108BD9-81ED-4DB2-BD59-A6C34878D82A}">
                    <a16:rowId xmlns:a16="http://schemas.microsoft.com/office/drawing/2014/main" val="3083613578"/>
                  </a:ext>
                </a:extLst>
              </a:tr>
              <a:tr h="1528948">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Price</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786469957"/>
                  </a:ext>
                </a:extLst>
              </a:tr>
              <a:tr h="1528948">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Button “Payment”</a:t>
                      </a:r>
                    </a:p>
                    <a:p>
                      <a:r>
                        <a:rPr lang="en-US" dirty="0">
                          <a:solidFill>
                            <a:srgbClr val="002060"/>
                          </a:solidFill>
                        </a:rPr>
                        <a:t>-&gt; Open box Payment</a:t>
                      </a:r>
                      <a:endParaRPr lang="vi-VN" dirty="0">
                        <a:solidFill>
                          <a:srgbClr val="002060"/>
                        </a:solidFill>
                      </a:endParaRPr>
                    </a:p>
                  </a:txBody>
                  <a:tcPr>
                    <a:solidFill>
                      <a:srgbClr val="D6F6F0"/>
                    </a:solidFill>
                  </a:tcPr>
                </a:tc>
                <a:extLst>
                  <a:ext uri="{0D108BD9-81ED-4DB2-BD59-A6C34878D82A}">
                    <a16:rowId xmlns:a16="http://schemas.microsoft.com/office/drawing/2014/main" val="3839070492"/>
                  </a:ext>
                </a:extLst>
              </a:tr>
            </a:tbl>
          </a:graphicData>
        </a:graphic>
      </p:graphicFrame>
    </p:spTree>
    <p:extLst>
      <p:ext uri="{BB962C8B-B14F-4D97-AF65-F5344CB8AC3E}">
        <p14:creationId xmlns:p14="http://schemas.microsoft.com/office/powerpoint/2010/main" val="388594483"/>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E3A9DD-5FBC-4BD3-8791-7AED505B0ED9}"/>
              </a:ext>
            </a:extLst>
          </p:cNvPr>
          <p:cNvPicPr>
            <a:picLocks noChangeAspect="1"/>
          </p:cNvPicPr>
          <p:nvPr/>
        </p:nvPicPr>
        <p:blipFill>
          <a:blip r:embed="rId2"/>
          <a:stretch>
            <a:fillRect/>
          </a:stretch>
        </p:blipFill>
        <p:spPr>
          <a:xfrm>
            <a:off x="1711033" y="949448"/>
            <a:ext cx="4467225" cy="5324475"/>
          </a:xfrm>
          <a:prstGeom prst="rect">
            <a:avLst/>
          </a:prstGeom>
        </p:spPr>
      </p:pic>
      <p:sp>
        <p:nvSpPr>
          <p:cNvPr id="4" name="TextBox 3">
            <a:extLst>
              <a:ext uri="{FF2B5EF4-FFF2-40B4-BE49-F238E27FC236}">
                <a16:creationId xmlns:a16="http://schemas.microsoft.com/office/drawing/2014/main" id="{103A4A9C-0297-4D04-AEFE-98671EC7BA51}"/>
              </a:ext>
            </a:extLst>
          </p:cNvPr>
          <p:cNvSpPr txBox="1"/>
          <p:nvPr/>
        </p:nvSpPr>
        <p:spPr>
          <a:xfrm>
            <a:off x="701964" y="584077"/>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Box Payment when click button “Payment” in Detail Page</a:t>
            </a:r>
            <a:endParaRPr lang="vi-VN" b="1" dirty="0">
              <a:solidFill>
                <a:srgbClr val="002060"/>
              </a:solidFill>
            </a:endParaRPr>
          </a:p>
        </p:txBody>
      </p:sp>
      <p:grpSp>
        <p:nvGrpSpPr>
          <p:cNvPr id="6" name="그룹 64">
            <a:extLst>
              <a:ext uri="{FF2B5EF4-FFF2-40B4-BE49-F238E27FC236}">
                <a16:creationId xmlns:a16="http://schemas.microsoft.com/office/drawing/2014/main" id="{1DED535F-3454-449C-9CAF-4958999EE569}"/>
              </a:ext>
            </a:extLst>
          </p:cNvPr>
          <p:cNvGrpSpPr/>
          <p:nvPr/>
        </p:nvGrpSpPr>
        <p:grpSpPr>
          <a:xfrm>
            <a:off x="4840411" y="1988389"/>
            <a:ext cx="388720" cy="200055"/>
            <a:chOff x="4727047" y="5307508"/>
            <a:chExt cx="388720" cy="200055"/>
          </a:xfrm>
        </p:grpSpPr>
        <p:sp>
          <p:nvSpPr>
            <p:cNvPr id="7" name="타원 65">
              <a:extLst>
                <a:ext uri="{FF2B5EF4-FFF2-40B4-BE49-F238E27FC236}">
                  <a16:creationId xmlns:a16="http://schemas.microsoft.com/office/drawing/2014/main" id="{CA252D07-0243-46BC-A9D0-26CC4160272A}"/>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8" name="TextBox 27">
              <a:extLst>
                <a:ext uri="{FF2B5EF4-FFF2-40B4-BE49-F238E27FC236}">
                  <a16:creationId xmlns:a16="http://schemas.microsoft.com/office/drawing/2014/main" id="{9B6EE4A7-2C7D-4451-8CB1-6171D74BB05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9" name="그룹 64">
            <a:extLst>
              <a:ext uri="{FF2B5EF4-FFF2-40B4-BE49-F238E27FC236}">
                <a16:creationId xmlns:a16="http://schemas.microsoft.com/office/drawing/2014/main" id="{1DAD36B5-2BAA-401E-BB00-D89FFCD77480}"/>
              </a:ext>
            </a:extLst>
          </p:cNvPr>
          <p:cNvGrpSpPr/>
          <p:nvPr/>
        </p:nvGrpSpPr>
        <p:grpSpPr>
          <a:xfrm>
            <a:off x="3840286" y="2436064"/>
            <a:ext cx="388720" cy="200055"/>
            <a:chOff x="4727047" y="5307508"/>
            <a:chExt cx="388720" cy="200055"/>
          </a:xfrm>
        </p:grpSpPr>
        <p:sp>
          <p:nvSpPr>
            <p:cNvPr id="10" name="타원 65">
              <a:extLst>
                <a:ext uri="{FF2B5EF4-FFF2-40B4-BE49-F238E27FC236}">
                  <a16:creationId xmlns:a16="http://schemas.microsoft.com/office/drawing/2014/main" id="{56F4FFFC-8066-406A-8E40-24477C37D6E1}"/>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1" name="TextBox 27">
              <a:extLst>
                <a:ext uri="{FF2B5EF4-FFF2-40B4-BE49-F238E27FC236}">
                  <a16:creationId xmlns:a16="http://schemas.microsoft.com/office/drawing/2014/main" id="{D89EFC4F-2542-42F1-8BF9-0BDDC932EEAA}"/>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2" name="그룹 64">
            <a:extLst>
              <a:ext uri="{FF2B5EF4-FFF2-40B4-BE49-F238E27FC236}">
                <a16:creationId xmlns:a16="http://schemas.microsoft.com/office/drawing/2014/main" id="{320A1A23-03FF-40D6-A4D5-6E611C522C03}"/>
              </a:ext>
            </a:extLst>
          </p:cNvPr>
          <p:cNvGrpSpPr/>
          <p:nvPr/>
        </p:nvGrpSpPr>
        <p:grpSpPr>
          <a:xfrm>
            <a:off x="4300027" y="3885304"/>
            <a:ext cx="388720" cy="200055"/>
            <a:chOff x="4727047" y="5307508"/>
            <a:chExt cx="388720" cy="200055"/>
          </a:xfrm>
        </p:grpSpPr>
        <p:sp>
          <p:nvSpPr>
            <p:cNvPr id="13" name="타원 65">
              <a:extLst>
                <a:ext uri="{FF2B5EF4-FFF2-40B4-BE49-F238E27FC236}">
                  <a16:creationId xmlns:a16="http://schemas.microsoft.com/office/drawing/2014/main" id="{307407A8-1E5F-435B-9A56-4A5E293951C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4" name="TextBox 27">
              <a:extLst>
                <a:ext uri="{FF2B5EF4-FFF2-40B4-BE49-F238E27FC236}">
                  <a16:creationId xmlns:a16="http://schemas.microsoft.com/office/drawing/2014/main" id="{86EA920E-4985-4959-9833-650E21CDA693}"/>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5" name="그룹 64">
            <a:extLst>
              <a:ext uri="{FF2B5EF4-FFF2-40B4-BE49-F238E27FC236}">
                <a16:creationId xmlns:a16="http://schemas.microsoft.com/office/drawing/2014/main" id="{777F248D-250B-4DF5-88DA-2DF5995AB873}"/>
              </a:ext>
            </a:extLst>
          </p:cNvPr>
          <p:cNvGrpSpPr/>
          <p:nvPr/>
        </p:nvGrpSpPr>
        <p:grpSpPr>
          <a:xfrm>
            <a:off x="4300027" y="4516481"/>
            <a:ext cx="388720" cy="200055"/>
            <a:chOff x="4727047" y="5307508"/>
            <a:chExt cx="388720" cy="200055"/>
          </a:xfrm>
        </p:grpSpPr>
        <p:sp>
          <p:nvSpPr>
            <p:cNvPr id="16" name="타원 65">
              <a:extLst>
                <a:ext uri="{FF2B5EF4-FFF2-40B4-BE49-F238E27FC236}">
                  <a16:creationId xmlns:a16="http://schemas.microsoft.com/office/drawing/2014/main" id="{CB00ECA7-55BB-46E9-943B-41BA44C8BEF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7" name="TextBox 27">
              <a:extLst>
                <a:ext uri="{FF2B5EF4-FFF2-40B4-BE49-F238E27FC236}">
                  <a16:creationId xmlns:a16="http://schemas.microsoft.com/office/drawing/2014/main" id="{30AE3255-CFB6-4F6D-B488-3617622A624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21" name="Table 10">
            <a:extLst>
              <a:ext uri="{FF2B5EF4-FFF2-40B4-BE49-F238E27FC236}">
                <a16:creationId xmlns:a16="http://schemas.microsoft.com/office/drawing/2014/main" id="{84952BA0-904F-49E5-9582-28399522EBE2}"/>
              </a:ext>
            </a:extLst>
          </p:cNvPr>
          <p:cNvGraphicFramePr>
            <a:graphicFrameLocks noGrp="1"/>
          </p:cNvGraphicFramePr>
          <p:nvPr/>
        </p:nvGraphicFramePr>
        <p:xfrm>
          <a:off x="8645236" y="0"/>
          <a:ext cx="3537528" cy="6894649"/>
        </p:xfrm>
        <a:graphic>
          <a:graphicData uri="http://schemas.openxmlformats.org/drawingml/2006/table">
            <a:tbl>
              <a:tblPr firstRow="1" bandRow="1">
                <a:tableStyleId>{5C22544A-7EE6-4342-B048-85BDC9FD1C3A}</a:tableStyleId>
              </a:tblPr>
              <a:tblGrid>
                <a:gridCol w="1034473">
                  <a:extLst>
                    <a:ext uri="{9D8B030D-6E8A-4147-A177-3AD203B41FA5}">
                      <a16:colId xmlns:a16="http://schemas.microsoft.com/office/drawing/2014/main" val="1554700385"/>
                    </a:ext>
                  </a:extLst>
                </a:gridCol>
                <a:gridCol w="2503055">
                  <a:extLst>
                    <a:ext uri="{9D8B030D-6E8A-4147-A177-3AD203B41FA5}">
                      <a16:colId xmlns:a16="http://schemas.microsoft.com/office/drawing/2014/main" val="746940691"/>
                    </a:ext>
                  </a:extLst>
                </a:gridCol>
              </a:tblGrid>
              <a:tr h="516389">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499752476"/>
                  </a:ext>
                </a:extLst>
              </a:tr>
              <a:tr h="922123">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Title product</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1425815172"/>
                  </a:ext>
                </a:extLst>
              </a:tr>
              <a:tr h="922123">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Price of product</a:t>
                      </a:r>
                      <a:endParaRPr lang="vi-VN" dirty="0">
                        <a:solidFill>
                          <a:srgbClr val="002060"/>
                        </a:solidFill>
                      </a:endParaRPr>
                    </a:p>
                  </a:txBody>
                  <a:tcPr>
                    <a:solidFill>
                      <a:srgbClr val="D6F6F0"/>
                    </a:solidFill>
                  </a:tcPr>
                </a:tc>
                <a:extLst>
                  <a:ext uri="{0D108BD9-81ED-4DB2-BD59-A6C34878D82A}">
                    <a16:rowId xmlns:a16="http://schemas.microsoft.com/office/drawing/2014/main" val="467728058"/>
                  </a:ext>
                </a:extLst>
              </a:tr>
              <a:tr h="1078287">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Methods of payments:</a:t>
                      </a:r>
                    </a:p>
                    <a:p>
                      <a:r>
                        <a:rPr lang="en-US" dirty="0">
                          <a:solidFill>
                            <a:srgbClr val="002060"/>
                          </a:solidFill>
                        </a:rPr>
                        <a:t>Momo, banking,…</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882443117"/>
                  </a:ext>
                </a:extLst>
              </a:tr>
              <a:tr h="1170396">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Methods of payments:</a:t>
                      </a:r>
                    </a:p>
                    <a:p>
                      <a:r>
                        <a:rPr lang="en-US" dirty="0">
                          <a:solidFill>
                            <a:srgbClr val="002060"/>
                          </a:solidFill>
                        </a:rPr>
                        <a:t>Deposit</a:t>
                      </a:r>
                    </a:p>
                    <a:p>
                      <a:r>
                        <a:rPr lang="en-US" dirty="0">
                          <a:solidFill>
                            <a:srgbClr val="002060"/>
                          </a:solidFill>
                        </a:rPr>
                        <a:t>-&gt; Student can go bank to transfer</a:t>
                      </a:r>
                      <a:endParaRPr lang="vi-VN" dirty="0">
                        <a:solidFill>
                          <a:srgbClr val="002060"/>
                        </a:solidFill>
                      </a:endParaRPr>
                    </a:p>
                  </a:txBody>
                  <a:tcPr>
                    <a:solidFill>
                      <a:srgbClr val="D6F6F0"/>
                    </a:solidFill>
                  </a:tcPr>
                </a:tc>
                <a:extLst>
                  <a:ext uri="{0D108BD9-81ED-4DB2-BD59-A6C34878D82A}">
                    <a16:rowId xmlns:a16="http://schemas.microsoft.com/office/drawing/2014/main" val="4071945772"/>
                  </a:ext>
                </a:extLst>
              </a:tr>
              <a:tr h="1170396">
                <a:tc>
                  <a:txBody>
                    <a:bodyPr/>
                    <a:lstStyle/>
                    <a:p>
                      <a:pPr algn="ctr"/>
                      <a:r>
                        <a:rPr lang="en-US" dirty="0">
                          <a:solidFill>
                            <a:srgbClr val="002060"/>
                          </a:solidFill>
                        </a:rPr>
                        <a:t>5</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Button “Payment”</a:t>
                      </a:r>
                    </a:p>
                    <a:p>
                      <a:r>
                        <a:rPr lang="en-US" dirty="0">
                          <a:solidFill>
                            <a:srgbClr val="002060"/>
                          </a:solidFill>
                        </a:rPr>
                        <a:t>-&gt; Send info payment,</a:t>
                      </a:r>
                    </a:p>
                    <a:p>
                      <a:r>
                        <a:rPr lang="en-US" dirty="0">
                          <a:solidFill>
                            <a:srgbClr val="002060"/>
                          </a:solidFill>
                        </a:rPr>
                        <a:t>Open new window “Online banking”</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3283792196"/>
                  </a:ext>
                </a:extLst>
              </a:tr>
              <a:tr h="1078287">
                <a:tc>
                  <a:txBody>
                    <a:bodyPr/>
                    <a:lstStyle/>
                    <a:p>
                      <a:pPr algn="ctr"/>
                      <a:r>
                        <a:rPr lang="en-US" dirty="0">
                          <a:solidFill>
                            <a:srgbClr val="002060"/>
                          </a:solidFill>
                        </a:rPr>
                        <a:t>6</a:t>
                      </a:r>
                      <a:endParaRPr lang="vi-VN" dirty="0">
                        <a:solidFill>
                          <a:srgbClr val="002060"/>
                        </a:solidFill>
                      </a:endParaRPr>
                    </a:p>
                  </a:txBody>
                  <a:tcPr>
                    <a:solidFill>
                      <a:srgbClr val="D6F6F0"/>
                    </a:solidFill>
                  </a:tcPr>
                </a:tc>
                <a:tc>
                  <a:txBody>
                    <a:bodyPr/>
                    <a:lstStyle/>
                    <a:p>
                      <a:r>
                        <a:rPr lang="en-US" dirty="0">
                          <a:solidFill>
                            <a:srgbClr val="002060"/>
                          </a:solidFill>
                        </a:rPr>
                        <a:t>Close box Payment</a:t>
                      </a:r>
                    </a:p>
                  </a:txBody>
                  <a:tcPr>
                    <a:solidFill>
                      <a:srgbClr val="D6F6F0"/>
                    </a:solidFill>
                  </a:tcPr>
                </a:tc>
                <a:extLst>
                  <a:ext uri="{0D108BD9-81ED-4DB2-BD59-A6C34878D82A}">
                    <a16:rowId xmlns:a16="http://schemas.microsoft.com/office/drawing/2014/main" val="499915537"/>
                  </a:ext>
                </a:extLst>
              </a:tr>
            </a:tbl>
          </a:graphicData>
        </a:graphic>
      </p:graphicFrame>
      <p:grpSp>
        <p:nvGrpSpPr>
          <p:cNvPr id="22" name="그룹 64">
            <a:extLst>
              <a:ext uri="{FF2B5EF4-FFF2-40B4-BE49-F238E27FC236}">
                <a16:creationId xmlns:a16="http://schemas.microsoft.com/office/drawing/2014/main" id="{74D481A4-9E7F-4CD4-AA24-4694C755DD03}"/>
              </a:ext>
            </a:extLst>
          </p:cNvPr>
          <p:cNvGrpSpPr/>
          <p:nvPr/>
        </p:nvGrpSpPr>
        <p:grpSpPr>
          <a:xfrm>
            <a:off x="3280574" y="5708497"/>
            <a:ext cx="388720" cy="200055"/>
            <a:chOff x="4727047" y="5307508"/>
            <a:chExt cx="388720" cy="200055"/>
          </a:xfrm>
        </p:grpSpPr>
        <p:sp>
          <p:nvSpPr>
            <p:cNvPr id="23" name="타원 65">
              <a:extLst>
                <a:ext uri="{FF2B5EF4-FFF2-40B4-BE49-F238E27FC236}">
                  <a16:creationId xmlns:a16="http://schemas.microsoft.com/office/drawing/2014/main" id="{002A0A68-E7BA-481A-8A02-0B074B198AC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4" name="TextBox 27">
              <a:extLst>
                <a:ext uri="{FF2B5EF4-FFF2-40B4-BE49-F238E27FC236}">
                  <a16:creationId xmlns:a16="http://schemas.microsoft.com/office/drawing/2014/main" id="{3FE53B46-0E15-4390-8F05-FC81117806AA}"/>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5" name="그룹 64">
            <a:extLst>
              <a:ext uri="{FF2B5EF4-FFF2-40B4-BE49-F238E27FC236}">
                <a16:creationId xmlns:a16="http://schemas.microsoft.com/office/drawing/2014/main" id="{CCD78906-5525-42A6-A47F-6F8CA2E7337D}"/>
              </a:ext>
            </a:extLst>
          </p:cNvPr>
          <p:cNvGrpSpPr/>
          <p:nvPr/>
        </p:nvGrpSpPr>
        <p:grpSpPr>
          <a:xfrm>
            <a:off x="5297284" y="1318780"/>
            <a:ext cx="388720" cy="200055"/>
            <a:chOff x="4727047" y="5307508"/>
            <a:chExt cx="388720" cy="200055"/>
          </a:xfrm>
        </p:grpSpPr>
        <p:sp>
          <p:nvSpPr>
            <p:cNvPr id="26" name="타원 65">
              <a:extLst>
                <a:ext uri="{FF2B5EF4-FFF2-40B4-BE49-F238E27FC236}">
                  <a16:creationId xmlns:a16="http://schemas.microsoft.com/office/drawing/2014/main" id="{DB6B7C01-E653-4546-B70A-C5E60D7CC62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7" name="TextBox 27">
              <a:extLst>
                <a:ext uri="{FF2B5EF4-FFF2-40B4-BE49-F238E27FC236}">
                  <a16:creationId xmlns:a16="http://schemas.microsoft.com/office/drawing/2014/main" id="{D4E9BD10-B107-4205-96EB-5BF5CA4AFF9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2898467564"/>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349F81-E1C4-4045-ACD6-E0A9C0D3C297}"/>
              </a:ext>
            </a:extLst>
          </p:cNvPr>
          <p:cNvSpPr txBox="1"/>
          <p:nvPr/>
        </p:nvSpPr>
        <p:spPr>
          <a:xfrm>
            <a:off x="701964" y="584077"/>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When select method: “Deposit”</a:t>
            </a:r>
            <a:endParaRPr lang="vi-VN" b="1" dirty="0">
              <a:solidFill>
                <a:srgbClr val="002060"/>
              </a:solidFill>
            </a:endParaRPr>
          </a:p>
        </p:txBody>
      </p:sp>
      <p:pic>
        <p:nvPicPr>
          <p:cNvPr id="4" name="Picture 3">
            <a:extLst>
              <a:ext uri="{FF2B5EF4-FFF2-40B4-BE49-F238E27FC236}">
                <a16:creationId xmlns:a16="http://schemas.microsoft.com/office/drawing/2014/main" id="{1E8DDB50-F266-4EDA-B4BE-56E942481D01}"/>
              </a:ext>
            </a:extLst>
          </p:cNvPr>
          <p:cNvPicPr>
            <a:picLocks noChangeAspect="1"/>
          </p:cNvPicPr>
          <p:nvPr/>
        </p:nvPicPr>
        <p:blipFill>
          <a:blip r:embed="rId2"/>
          <a:stretch>
            <a:fillRect/>
          </a:stretch>
        </p:blipFill>
        <p:spPr>
          <a:xfrm>
            <a:off x="2434146" y="1130423"/>
            <a:ext cx="4305300" cy="5143500"/>
          </a:xfrm>
          <a:prstGeom prst="rect">
            <a:avLst/>
          </a:prstGeom>
        </p:spPr>
      </p:pic>
      <p:grpSp>
        <p:nvGrpSpPr>
          <p:cNvPr id="5" name="그룹 64">
            <a:extLst>
              <a:ext uri="{FF2B5EF4-FFF2-40B4-BE49-F238E27FC236}">
                <a16:creationId xmlns:a16="http://schemas.microsoft.com/office/drawing/2014/main" id="{DD7FC4F9-1515-42F2-BC06-6A6A29770F12}"/>
              </a:ext>
            </a:extLst>
          </p:cNvPr>
          <p:cNvGrpSpPr/>
          <p:nvPr/>
        </p:nvGrpSpPr>
        <p:grpSpPr>
          <a:xfrm>
            <a:off x="4307751" y="5104452"/>
            <a:ext cx="388720" cy="200055"/>
            <a:chOff x="4727047" y="5307508"/>
            <a:chExt cx="388720" cy="200055"/>
          </a:xfrm>
        </p:grpSpPr>
        <p:sp>
          <p:nvSpPr>
            <p:cNvPr id="6" name="타원 65">
              <a:extLst>
                <a:ext uri="{FF2B5EF4-FFF2-40B4-BE49-F238E27FC236}">
                  <a16:creationId xmlns:a16="http://schemas.microsoft.com/office/drawing/2014/main" id="{F5837CEA-BC89-4D68-A54A-95B47766ED4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7" name="TextBox 27">
              <a:extLst>
                <a:ext uri="{FF2B5EF4-FFF2-40B4-BE49-F238E27FC236}">
                  <a16:creationId xmlns:a16="http://schemas.microsoft.com/office/drawing/2014/main" id="{AC1DF192-795E-43E8-8403-7EC8F2025D9F}"/>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8" name="Table 10">
            <a:extLst>
              <a:ext uri="{FF2B5EF4-FFF2-40B4-BE49-F238E27FC236}">
                <a16:creationId xmlns:a16="http://schemas.microsoft.com/office/drawing/2014/main" id="{4C2166B2-8B49-452F-8168-97047621FD4C}"/>
              </a:ext>
            </a:extLst>
          </p:cNvPr>
          <p:cNvGraphicFramePr>
            <a:graphicFrameLocks noGrp="1"/>
          </p:cNvGraphicFramePr>
          <p:nvPr/>
        </p:nvGraphicFramePr>
        <p:xfrm>
          <a:off x="8645236" y="0"/>
          <a:ext cx="3537528" cy="6858001"/>
        </p:xfrm>
        <a:graphic>
          <a:graphicData uri="http://schemas.openxmlformats.org/drawingml/2006/table">
            <a:tbl>
              <a:tblPr firstRow="1" bandRow="1">
                <a:tableStyleId>{5C22544A-7EE6-4342-B048-85BDC9FD1C3A}</a:tableStyleId>
              </a:tblPr>
              <a:tblGrid>
                <a:gridCol w="1034473">
                  <a:extLst>
                    <a:ext uri="{9D8B030D-6E8A-4147-A177-3AD203B41FA5}">
                      <a16:colId xmlns:a16="http://schemas.microsoft.com/office/drawing/2014/main" val="1554700385"/>
                    </a:ext>
                  </a:extLst>
                </a:gridCol>
                <a:gridCol w="2503055">
                  <a:extLst>
                    <a:ext uri="{9D8B030D-6E8A-4147-A177-3AD203B41FA5}">
                      <a16:colId xmlns:a16="http://schemas.microsoft.com/office/drawing/2014/main" val="746940691"/>
                    </a:ext>
                  </a:extLst>
                </a:gridCol>
              </a:tblGrid>
              <a:tr h="385159">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499752476"/>
                  </a:ext>
                </a:extLst>
              </a:tr>
              <a:tr h="3236421">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Information:</a:t>
                      </a:r>
                    </a:p>
                    <a:p>
                      <a:endParaRPr lang="en-US" dirty="0">
                        <a:solidFill>
                          <a:srgbClr val="002060"/>
                        </a:solidFill>
                      </a:endParaRPr>
                    </a:p>
                    <a:p>
                      <a:r>
                        <a:rPr lang="en-US" dirty="0">
                          <a:solidFill>
                            <a:srgbClr val="002060"/>
                          </a:solidFill>
                        </a:rPr>
                        <a:t>+ Bank information</a:t>
                      </a:r>
                    </a:p>
                    <a:p>
                      <a:endParaRPr lang="en-US" dirty="0">
                        <a:solidFill>
                          <a:srgbClr val="002060"/>
                        </a:solidFill>
                      </a:endParaRPr>
                    </a:p>
                    <a:p>
                      <a:r>
                        <a:rPr lang="en-US" dirty="0">
                          <a:solidFill>
                            <a:srgbClr val="002060"/>
                          </a:solidFill>
                        </a:rPr>
                        <a:t>+ Expire date</a:t>
                      </a:r>
                    </a:p>
                    <a:p>
                      <a:endParaRPr lang="en-US" dirty="0">
                        <a:solidFill>
                          <a:srgbClr val="002060"/>
                        </a:solidFill>
                      </a:endParaRPr>
                    </a:p>
                    <a:p>
                      <a:r>
                        <a:rPr lang="en-US" dirty="0">
                          <a:solidFill>
                            <a:srgbClr val="002060"/>
                          </a:solidFill>
                        </a:rPr>
                        <a:t>+ Some terms</a:t>
                      </a:r>
                    </a:p>
                  </a:txBody>
                  <a:tcPr>
                    <a:solidFill>
                      <a:schemeClr val="bg1">
                        <a:lumMod val="95000"/>
                      </a:schemeClr>
                    </a:solidFill>
                  </a:tcPr>
                </a:tc>
                <a:extLst>
                  <a:ext uri="{0D108BD9-81ED-4DB2-BD59-A6C34878D82A}">
                    <a16:rowId xmlns:a16="http://schemas.microsoft.com/office/drawing/2014/main" val="1425815172"/>
                  </a:ext>
                </a:extLst>
              </a:tr>
              <a:tr h="3236421">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Button “Payment”</a:t>
                      </a:r>
                    </a:p>
                    <a:p>
                      <a:r>
                        <a:rPr lang="en-US" dirty="0">
                          <a:solidFill>
                            <a:srgbClr val="002060"/>
                          </a:solidFill>
                        </a:rPr>
                        <a:t>-&gt; Go to box “Payment Application”</a:t>
                      </a:r>
                    </a:p>
                    <a:p>
                      <a:r>
                        <a:rPr lang="en-US" dirty="0">
                          <a:solidFill>
                            <a:srgbClr val="002060"/>
                          </a:solidFill>
                        </a:rPr>
                        <a:t>(no open “Online banking” window) </a:t>
                      </a:r>
                    </a:p>
                  </a:txBody>
                  <a:tcPr>
                    <a:solidFill>
                      <a:srgbClr val="D6F6F0"/>
                    </a:solidFill>
                  </a:tcPr>
                </a:tc>
                <a:extLst>
                  <a:ext uri="{0D108BD9-81ED-4DB2-BD59-A6C34878D82A}">
                    <a16:rowId xmlns:a16="http://schemas.microsoft.com/office/drawing/2014/main" val="2044995800"/>
                  </a:ext>
                </a:extLst>
              </a:tr>
            </a:tbl>
          </a:graphicData>
        </a:graphic>
      </p:graphicFrame>
      <p:grpSp>
        <p:nvGrpSpPr>
          <p:cNvPr id="9" name="그룹 64">
            <a:extLst>
              <a:ext uri="{FF2B5EF4-FFF2-40B4-BE49-F238E27FC236}">
                <a16:creationId xmlns:a16="http://schemas.microsoft.com/office/drawing/2014/main" id="{13F8DCC0-1199-4E40-933B-F37F284245FE}"/>
              </a:ext>
            </a:extLst>
          </p:cNvPr>
          <p:cNvGrpSpPr/>
          <p:nvPr/>
        </p:nvGrpSpPr>
        <p:grpSpPr>
          <a:xfrm>
            <a:off x="3820948" y="5798391"/>
            <a:ext cx="388720" cy="200055"/>
            <a:chOff x="4727047" y="5307508"/>
            <a:chExt cx="388720" cy="200055"/>
          </a:xfrm>
        </p:grpSpPr>
        <p:sp>
          <p:nvSpPr>
            <p:cNvPr id="10" name="타원 65">
              <a:extLst>
                <a:ext uri="{FF2B5EF4-FFF2-40B4-BE49-F238E27FC236}">
                  <a16:creationId xmlns:a16="http://schemas.microsoft.com/office/drawing/2014/main" id="{5B26EE1C-645E-41D4-8397-ACBC10A97CD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1" name="TextBox 27">
              <a:extLst>
                <a:ext uri="{FF2B5EF4-FFF2-40B4-BE49-F238E27FC236}">
                  <a16:creationId xmlns:a16="http://schemas.microsoft.com/office/drawing/2014/main" id="{81095AB7-0C29-43BC-85FB-2DC4ED517C1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3" name="TextBox 2">
            <a:extLst>
              <a:ext uri="{FF2B5EF4-FFF2-40B4-BE49-F238E27FC236}">
                <a16:creationId xmlns:a16="http://schemas.microsoft.com/office/drawing/2014/main" id="{3AD1B0A4-C540-4139-B65C-6A50667F9DBB}"/>
              </a:ext>
            </a:extLst>
          </p:cNvPr>
          <p:cNvSpPr txBox="1"/>
          <p:nvPr/>
        </p:nvSpPr>
        <p:spPr>
          <a:xfrm>
            <a:off x="3727363" y="4376615"/>
            <a:ext cx="969108" cy="369332"/>
          </a:xfrm>
          <a:prstGeom prst="rect">
            <a:avLst/>
          </a:prstGeom>
          <a:noFill/>
        </p:spPr>
        <p:txBody>
          <a:bodyPr wrap="square" rtlCol="0">
            <a:spAutoFit/>
          </a:bodyPr>
          <a:lstStyle/>
          <a:p>
            <a:r>
              <a:rPr lang="en-US" dirty="0"/>
              <a:t>Deposit</a:t>
            </a:r>
            <a:endParaRPr lang="vi-VN" dirty="0"/>
          </a:p>
        </p:txBody>
      </p:sp>
    </p:spTree>
    <p:extLst>
      <p:ext uri="{BB962C8B-B14F-4D97-AF65-F5344CB8AC3E}">
        <p14:creationId xmlns:p14="http://schemas.microsoft.com/office/powerpoint/2010/main" val="3659643970"/>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3EC3E0-7F34-40A7-9917-C4FC3BC0C900}"/>
              </a:ext>
            </a:extLst>
          </p:cNvPr>
          <p:cNvSpPr txBox="1"/>
          <p:nvPr/>
        </p:nvSpPr>
        <p:spPr>
          <a:xfrm>
            <a:off x="701964" y="584077"/>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Example some online banking</a:t>
            </a:r>
            <a:endParaRPr lang="vi-VN" b="1" dirty="0">
              <a:solidFill>
                <a:srgbClr val="002060"/>
              </a:solidFill>
            </a:endParaRPr>
          </a:p>
        </p:txBody>
      </p:sp>
      <p:pic>
        <p:nvPicPr>
          <p:cNvPr id="5" name="Picture 4" descr="Qr code&#10;&#10;Description automatically generated">
            <a:extLst>
              <a:ext uri="{FF2B5EF4-FFF2-40B4-BE49-F238E27FC236}">
                <a16:creationId xmlns:a16="http://schemas.microsoft.com/office/drawing/2014/main" id="{E38778D7-AA2B-4551-85DF-DDC52FC7F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2835" y="1077696"/>
            <a:ext cx="2838598" cy="2475591"/>
          </a:xfrm>
          <a:prstGeom prst="rect">
            <a:avLst/>
          </a:prstGeom>
        </p:spPr>
      </p:pic>
      <p:pic>
        <p:nvPicPr>
          <p:cNvPr id="7" name="Picture 6">
            <a:extLst>
              <a:ext uri="{FF2B5EF4-FFF2-40B4-BE49-F238E27FC236}">
                <a16:creationId xmlns:a16="http://schemas.microsoft.com/office/drawing/2014/main" id="{EC8E08F7-CD4C-4542-9A69-926F79EF176D}"/>
              </a:ext>
            </a:extLst>
          </p:cNvPr>
          <p:cNvPicPr>
            <a:picLocks noChangeAspect="1"/>
          </p:cNvPicPr>
          <p:nvPr/>
        </p:nvPicPr>
        <p:blipFill>
          <a:blip r:embed="rId3"/>
          <a:stretch>
            <a:fillRect/>
          </a:stretch>
        </p:blipFill>
        <p:spPr>
          <a:xfrm>
            <a:off x="701964" y="1077696"/>
            <a:ext cx="4365667" cy="2464977"/>
          </a:xfrm>
          <a:prstGeom prst="rect">
            <a:avLst/>
          </a:prstGeom>
        </p:spPr>
      </p:pic>
      <p:pic>
        <p:nvPicPr>
          <p:cNvPr id="9" name="Picture 8">
            <a:extLst>
              <a:ext uri="{FF2B5EF4-FFF2-40B4-BE49-F238E27FC236}">
                <a16:creationId xmlns:a16="http://schemas.microsoft.com/office/drawing/2014/main" id="{ECDD41DF-1549-4AD7-9E85-299273B78766}"/>
              </a:ext>
            </a:extLst>
          </p:cNvPr>
          <p:cNvPicPr>
            <a:picLocks noChangeAspect="1"/>
          </p:cNvPicPr>
          <p:nvPr/>
        </p:nvPicPr>
        <p:blipFill>
          <a:blip r:embed="rId4"/>
          <a:stretch>
            <a:fillRect/>
          </a:stretch>
        </p:blipFill>
        <p:spPr>
          <a:xfrm>
            <a:off x="3692637" y="3910337"/>
            <a:ext cx="4059101" cy="2818938"/>
          </a:xfrm>
          <a:prstGeom prst="rect">
            <a:avLst/>
          </a:prstGeom>
        </p:spPr>
      </p:pic>
    </p:spTree>
    <p:extLst>
      <p:ext uri="{BB962C8B-B14F-4D97-AF65-F5344CB8AC3E}">
        <p14:creationId xmlns:p14="http://schemas.microsoft.com/office/powerpoint/2010/main" val="300731341"/>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C193F9-0B0F-4BB8-856A-1D5341C54E86}"/>
              </a:ext>
            </a:extLst>
          </p:cNvPr>
          <p:cNvSpPr txBox="1"/>
          <p:nvPr/>
        </p:nvSpPr>
        <p:spPr>
          <a:xfrm>
            <a:off x="701964" y="584077"/>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Click button “Payment” when fail</a:t>
            </a:r>
            <a:endParaRPr lang="vi-VN" b="1" dirty="0">
              <a:solidFill>
                <a:srgbClr val="002060"/>
              </a:solidFill>
            </a:endParaRPr>
          </a:p>
        </p:txBody>
      </p:sp>
      <p:pic>
        <p:nvPicPr>
          <p:cNvPr id="4" name="Picture 3">
            <a:extLst>
              <a:ext uri="{FF2B5EF4-FFF2-40B4-BE49-F238E27FC236}">
                <a16:creationId xmlns:a16="http://schemas.microsoft.com/office/drawing/2014/main" id="{D133E3AF-A397-4A8E-8575-54C97EF0F30E}"/>
              </a:ext>
            </a:extLst>
          </p:cNvPr>
          <p:cNvPicPr>
            <a:picLocks noChangeAspect="1"/>
          </p:cNvPicPr>
          <p:nvPr/>
        </p:nvPicPr>
        <p:blipFill>
          <a:blip r:embed="rId2"/>
          <a:stretch>
            <a:fillRect/>
          </a:stretch>
        </p:blipFill>
        <p:spPr>
          <a:xfrm>
            <a:off x="2437198" y="1266640"/>
            <a:ext cx="4476750" cy="4591050"/>
          </a:xfrm>
          <a:prstGeom prst="rect">
            <a:avLst/>
          </a:prstGeom>
        </p:spPr>
      </p:pic>
      <p:grpSp>
        <p:nvGrpSpPr>
          <p:cNvPr id="5" name="그룹 64">
            <a:extLst>
              <a:ext uri="{FF2B5EF4-FFF2-40B4-BE49-F238E27FC236}">
                <a16:creationId xmlns:a16="http://schemas.microsoft.com/office/drawing/2014/main" id="{C9C0F8B0-2BF1-4CE0-8B25-6AEB9459EB30}"/>
              </a:ext>
            </a:extLst>
          </p:cNvPr>
          <p:cNvGrpSpPr/>
          <p:nvPr/>
        </p:nvGrpSpPr>
        <p:grpSpPr>
          <a:xfrm>
            <a:off x="6096000" y="2858401"/>
            <a:ext cx="388720" cy="200055"/>
            <a:chOff x="4727047" y="5307508"/>
            <a:chExt cx="388720" cy="200055"/>
          </a:xfrm>
        </p:grpSpPr>
        <p:sp>
          <p:nvSpPr>
            <p:cNvPr id="6" name="타원 65">
              <a:extLst>
                <a:ext uri="{FF2B5EF4-FFF2-40B4-BE49-F238E27FC236}">
                  <a16:creationId xmlns:a16="http://schemas.microsoft.com/office/drawing/2014/main" id="{DD8F5E59-1BAE-47EB-87F5-CC8E82F12F4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7" name="TextBox 27">
              <a:extLst>
                <a:ext uri="{FF2B5EF4-FFF2-40B4-BE49-F238E27FC236}">
                  <a16:creationId xmlns:a16="http://schemas.microsoft.com/office/drawing/2014/main" id="{41AE0E82-240E-45A8-AB28-D85DD903C6A0}"/>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8" name="그룹 64">
            <a:extLst>
              <a:ext uri="{FF2B5EF4-FFF2-40B4-BE49-F238E27FC236}">
                <a16:creationId xmlns:a16="http://schemas.microsoft.com/office/drawing/2014/main" id="{0FE8FDFC-E91D-42C0-B3E2-8A4D77DDB25D}"/>
              </a:ext>
            </a:extLst>
          </p:cNvPr>
          <p:cNvGrpSpPr/>
          <p:nvPr/>
        </p:nvGrpSpPr>
        <p:grpSpPr>
          <a:xfrm>
            <a:off x="6115604" y="3429000"/>
            <a:ext cx="388720" cy="200055"/>
            <a:chOff x="4727047" y="5307508"/>
            <a:chExt cx="388720" cy="200055"/>
          </a:xfrm>
        </p:grpSpPr>
        <p:sp>
          <p:nvSpPr>
            <p:cNvPr id="9" name="타원 65">
              <a:extLst>
                <a:ext uri="{FF2B5EF4-FFF2-40B4-BE49-F238E27FC236}">
                  <a16:creationId xmlns:a16="http://schemas.microsoft.com/office/drawing/2014/main" id="{E2BDEC9E-3774-4D88-BC4E-0D77596DB263}"/>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0" name="TextBox 27">
              <a:extLst>
                <a:ext uri="{FF2B5EF4-FFF2-40B4-BE49-F238E27FC236}">
                  <a16:creationId xmlns:a16="http://schemas.microsoft.com/office/drawing/2014/main" id="{903B7263-6FFB-4CC8-9318-B5734083E5C3}"/>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1" name="그룹 64">
            <a:extLst>
              <a:ext uri="{FF2B5EF4-FFF2-40B4-BE49-F238E27FC236}">
                <a16:creationId xmlns:a16="http://schemas.microsoft.com/office/drawing/2014/main" id="{4B2C4EA7-DF24-4459-AE7A-F0C8DD853E58}"/>
              </a:ext>
            </a:extLst>
          </p:cNvPr>
          <p:cNvGrpSpPr/>
          <p:nvPr/>
        </p:nvGrpSpPr>
        <p:grpSpPr>
          <a:xfrm>
            <a:off x="6115604" y="4258017"/>
            <a:ext cx="388720" cy="200055"/>
            <a:chOff x="4727047" y="5307508"/>
            <a:chExt cx="388720" cy="200055"/>
          </a:xfrm>
        </p:grpSpPr>
        <p:sp>
          <p:nvSpPr>
            <p:cNvPr id="12" name="타원 65">
              <a:extLst>
                <a:ext uri="{FF2B5EF4-FFF2-40B4-BE49-F238E27FC236}">
                  <a16:creationId xmlns:a16="http://schemas.microsoft.com/office/drawing/2014/main" id="{095604D1-350F-4A52-A152-E15F59C75AD5}"/>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3" name="TextBox 27">
              <a:extLst>
                <a:ext uri="{FF2B5EF4-FFF2-40B4-BE49-F238E27FC236}">
                  <a16:creationId xmlns:a16="http://schemas.microsoft.com/office/drawing/2014/main" id="{17402DE5-F698-4A75-A0C0-0BA88E8F99CF}"/>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4" name="그룹 64">
            <a:extLst>
              <a:ext uri="{FF2B5EF4-FFF2-40B4-BE49-F238E27FC236}">
                <a16:creationId xmlns:a16="http://schemas.microsoft.com/office/drawing/2014/main" id="{6601DFD6-6198-4AE6-8C59-91382CFC5F3B}"/>
              </a:ext>
            </a:extLst>
          </p:cNvPr>
          <p:cNvGrpSpPr/>
          <p:nvPr/>
        </p:nvGrpSpPr>
        <p:grpSpPr>
          <a:xfrm>
            <a:off x="4039709" y="5315939"/>
            <a:ext cx="388720" cy="200055"/>
            <a:chOff x="4727047" y="5307508"/>
            <a:chExt cx="388720" cy="200055"/>
          </a:xfrm>
        </p:grpSpPr>
        <p:sp>
          <p:nvSpPr>
            <p:cNvPr id="15" name="타원 65">
              <a:extLst>
                <a:ext uri="{FF2B5EF4-FFF2-40B4-BE49-F238E27FC236}">
                  <a16:creationId xmlns:a16="http://schemas.microsoft.com/office/drawing/2014/main" id="{E7BE05A1-2E5A-4DD6-82EE-EC6A2C8C938D}"/>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6" name="TextBox 27">
              <a:extLst>
                <a:ext uri="{FF2B5EF4-FFF2-40B4-BE49-F238E27FC236}">
                  <a16:creationId xmlns:a16="http://schemas.microsoft.com/office/drawing/2014/main" id="{52963B63-082C-43F9-BDE9-7FDBDEEB8F5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18" name="Table 10">
            <a:extLst>
              <a:ext uri="{FF2B5EF4-FFF2-40B4-BE49-F238E27FC236}">
                <a16:creationId xmlns:a16="http://schemas.microsoft.com/office/drawing/2014/main" id="{743CBA55-722F-4218-BAAE-0F6F4843462E}"/>
              </a:ext>
            </a:extLst>
          </p:cNvPr>
          <p:cNvGraphicFramePr>
            <a:graphicFrameLocks noGrp="1"/>
          </p:cNvGraphicFramePr>
          <p:nvPr/>
        </p:nvGraphicFramePr>
        <p:xfrm>
          <a:off x="8645236" y="-2"/>
          <a:ext cx="3537528" cy="6858002"/>
        </p:xfrm>
        <a:graphic>
          <a:graphicData uri="http://schemas.openxmlformats.org/drawingml/2006/table">
            <a:tbl>
              <a:tblPr firstRow="1" bandRow="1">
                <a:tableStyleId>{5C22544A-7EE6-4342-B048-85BDC9FD1C3A}</a:tableStyleId>
              </a:tblPr>
              <a:tblGrid>
                <a:gridCol w="1034473">
                  <a:extLst>
                    <a:ext uri="{9D8B030D-6E8A-4147-A177-3AD203B41FA5}">
                      <a16:colId xmlns:a16="http://schemas.microsoft.com/office/drawing/2014/main" val="1554700385"/>
                    </a:ext>
                  </a:extLst>
                </a:gridCol>
                <a:gridCol w="2503055">
                  <a:extLst>
                    <a:ext uri="{9D8B030D-6E8A-4147-A177-3AD203B41FA5}">
                      <a16:colId xmlns:a16="http://schemas.microsoft.com/office/drawing/2014/main" val="746940691"/>
                    </a:ext>
                  </a:extLst>
                </a:gridCol>
              </a:tblGrid>
              <a:tr h="577406">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499752476"/>
                  </a:ext>
                </a:extLst>
              </a:tr>
              <a:tr h="1340865">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Invoice no </a:t>
                      </a:r>
                    </a:p>
                  </a:txBody>
                  <a:tcPr>
                    <a:solidFill>
                      <a:schemeClr val="bg1">
                        <a:lumMod val="95000"/>
                      </a:schemeClr>
                    </a:solidFill>
                  </a:tcPr>
                </a:tc>
                <a:extLst>
                  <a:ext uri="{0D108BD9-81ED-4DB2-BD59-A6C34878D82A}">
                    <a16:rowId xmlns:a16="http://schemas.microsoft.com/office/drawing/2014/main" val="1425815172"/>
                  </a:ext>
                </a:extLst>
              </a:tr>
              <a:tr h="1340865">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Product name</a:t>
                      </a:r>
                    </a:p>
                  </a:txBody>
                  <a:tcPr>
                    <a:solidFill>
                      <a:srgbClr val="D6F6F0"/>
                    </a:solidFill>
                  </a:tcPr>
                </a:tc>
                <a:extLst>
                  <a:ext uri="{0D108BD9-81ED-4DB2-BD59-A6C34878D82A}">
                    <a16:rowId xmlns:a16="http://schemas.microsoft.com/office/drawing/2014/main" val="467728058"/>
                  </a:ext>
                </a:extLst>
              </a:tr>
              <a:tr h="1567941">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Error information</a:t>
                      </a:r>
                    </a:p>
                    <a:p>
                      <a:r>
                        <a:rPr lang="en-US" dirty="0">
                          <a:solidFill>
                            <a:srgbClr val="002060"/>
                          </a:solidFill>
                        </a:rPr>
                        <a:t>&lt;- from online banking response</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882443117"/>
                  </a:ext>
                </a:extLst>
              </a:tr>
              <a:tr h="2030925">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Button “Confirm”</a:t>
                      </a:r>
                    </a:p>
                    <a:p>
                      <a:r>
                        <a:rPr lang="en-US" dirty="0">
                          <a:solidFill>
                            <a:srgbClr val="002060"/>
                          </a:solidFill>
                        </a:rPr>
                        <a:t>-&gt; Cancel transaction</a:t>
                      </a:r>
                    </a:p>
                    <a:p>
                      <a:r>
                        <a:rPr lang="en-US" dirty="0">
                          <a:solidFill>
                            <a:srgbClr val="002060"/>
                          </a:solidFill>
                        </a:rPr>
                        <a:t>-&gt; Go back to Detail Page </a:t>
                      </a:r>
                      <a:endParaRPr lang="vi-VN" dirty="0">
                        <a:solidFill>
                          <a:srgbClr val="002060"/>
                        </a:solidFill>
                      </a:endParaRPr>
                    </a:p>
                  </a:txBody>
                  <a:tcPr>
                    <a:solidFill>
                      <a:srgbClr val="D6F6F0"/>
                    </a:solidFill>
                  </a:tcPr>
                </a:tc>
                <a:extLst>
                  <a:ext uri="{0D108BD9-81ED-4DB2-BD59-A6C34878D82A}">
                    <a16:rowId xmlns:a16="http://schemas.microsoft.com/office/drawing/2014/main" val="4071945772"/>
                  </a:ext>
                </a:extLst>
              </a:tr>
            </a:tbl>
          </a:graphicData>
        </a:graphic>
      </p:graphicFrame>
      <p:pic>
        <p:nvPicPr>
          <p:cNvPr id="24" name="Picture 23">
            <a:extLst>
              <a:ext uri="{FF2B5EF4-FFF2-40B4-BE49-F238E27FC236}">
                <a16:creationId xmlns:a16="http://schemas.microsoft.com/office/drawing/2014/main" id="{1E358604-37D8-4420-BE1F-48A36B044740}"/>
              </a:ext>
            </a:extLst>
          </p:cNvPr>
          <p:cNvPicPr>
            <a:picLocks noChangeAspect="1"/>
          </p:cNvPicPr>
          <p:nvPr/>
        </p:nvPicPr>
        <p:blipFill>
          <a:blip r:embed="rId3"/>
          <a:stretch>
            <a:fillRect/>
          </a:stretch>
        </p:blipFill>
        <p:spPr>
          <a:xfrm>
            <a:off x="2553857" y="2699814"/>
            <a:ext cx="1387828" cy="483105"/>
          </a:xfrm>
          <a:prstGeom prst="rect">
            <a:avLst/>
          </a:prstGeom>
        </p:spPr>
      </p:pic>
      <p:sp>
        <p:nvSpPr>
          <p:cNvPr id="25" name="Oval 24">
            <a:extLst>
              <a:ext uri="{FF2B5EF4-FFF2-40B4-BE49-F238E27FC236}">
                <a16:creationId xmlns:a16="http://schemas.microsoft.com/office/drawing/2014/main" id="{0CBE115B-6A62-4D35-82D9-676A22DF6001}"/>
              </a:ext>
            </a:extLst>
          </p:cNvPr>
          <p:cNvSpPr/>
          <p:nvPr/>
        </p:nvSpPr>
        <p:spPr>
          <a:xfrm>
            <a:off x="6245848" y="1508523"/>
            <a:ext cx="366107" cy="3693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bg1"/>
              </a:solidFill>
            </a:endParaRPr>
          </a:p>
        </p:txBody>
      </p:sp>
    </p:spTree>
    <p:extLst>
      <p:ext uri="{BB962C8B-B14F-4D97-AF65-F5344CB8AC3E}">
        <p14:creationId xmlns:p14="http://schemas.microsoft.com/office/powerpoint/2010/main" val="822495387"/>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6CC807B-0E8D-4431-AD0D-556BB4E86EFB}"/>
              </a:ext>
            </a:extLst>
          </p:cNvPr>
          <p:cNvPicPr>
            <a:picLocks noChangeAspect="1"/>
          </p:cNvPicPr>
          <p:nvPr/>
        </p:nvPicPr>
        <p:blipFill>
          <a:blip r:embed="rId2"/>
          <a:stretch>
            <a:fillRect/>
          </a:stretch>
        </p:blipFill>
        <p:spPr>
          <a:xfrm>
            <a:off x="2870489" y="838195"/>
            <a:ext cx="4333875" cy="6115050"/>
          </a:xfrm>
          <a:prstGeom prst="rect">
            <a:avLst/>
          </a:prstGeom>
        </p:spPr>
      </p:pic>
      <p:sp>
        <p:nvSpPr>
          <p:cNvPr id="2" name="TextBox 1">
            <a:extLst>
              <a:ext uri="{FF2B5EF4-FFF2-40B4-BE49-F238E27FC236}">
                <a16:creationId xmlns:a16="http://schemas.microsoft.com/office/drawing/2014/main" id="{0CD363B3-465B-4EFA-90A5-ACCB5677CAFB}"/>
              </a:ext>
            </a:extLst>
          </p:cNvPr>
          <p:cNvSpPr txBox="1"/>
          <p:nvPr/>
        </p:nvSpPr>
        <p:spPr>
          <a:xfrm>
            <a:off x="701964" y="584077"/>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Click button “Payment” when success</a:t>
            </a:r>
            <a:endParaRPr lang="vi-VN" b="1" dirty="0">
              <a:solidFill>
                <a:srgbClr val="002060"/>
              </a:solidFill>
            </a:endParaRPr>
          </a:p>
        </p:txBody>
      </p:sp>
      <p:grpSp>
        <p:nvGrpSpPr>
          <p:cNvPr id="5" name="그룹 64">
            <a:extLst>
              <a:ext uri="{FF2B5EF4-FFF2-40B4-BE49-F238E27FC236}">
                <a16:creationId xmlns:a16="http://schemas.microsoft.com/office/drawing/2014/main" id="{D2D83F76-2306-48C1-AE41-7AEEAFC9484A}"/>
              </a:ext>
            </a:extLst>
          </p:cNvPr>
          <p:cNvGrpSpPr/>
          <p:nvPr/>
        </p:nvGrpSpPr>
        <p:grpSpPr>
          <a:xfrm>
            <a:off x="6548872" y="2501393"/>
            <a:ext cx="388720" cy="200055"/>
            <a:chOff x="4727047" y="5307508"/>
            <a:chExt cx="388720" cy="200055"/>
          </a:xfrm>
        </p:grpSpPr>
        <p:sp>
          <p:nvSpPr>
            <p:cNvPr id="6" name="타원 65">
              <a:extLst>
                <a:ext uri="{FF2B5EF4-FFF2-40B4-BE49-F238E27FC236}">
                  <a16:creationId xmlns:a16="http://schemas.microsoft.com/office/drawing/2014/main" id="{81CFEBFF-1528-474A-8E73-E4E4A302C455}"/>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7" name="TextBox 27">
              <a:extLst>
                <a:ext uri="{FF2B5EF4-FFF2-40B4-BE49-F238E27FC236}">
                  <a16:creationId xmlns:a16="http://schemas.microsoft.com/office/drawing/2014/main" id="{927970B0-2EE1-4AD0-A192-B54D9903F67F}"/>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8" name="그룹 64">
            <a:extLst>
              <a:ext uri="{FF2B5EF4-FFF2-40B4-BE49-F238E27FC236}">
                <a16:creationId xmlns:a16="http://schemas.microsoft.com/office/drawing/2014/main" id="{FED125DC-2D1B-410E-AB84-8AF070229762}"/>
              </a:ext>
            </a:extLst>
          </p:cNvPr>
          <p:cNvGrpSpPr/>
          <p:nvPr/>
        </p:nvGrpSpPr>
        <p:grpSpPr>
          <a:xfrm>
            <a:off x="6523556" y="3078765"/>
            <a:ext cx="388720" cy="200055"/>
            <a:chOff x="4727047" y="5307508"/>
            <a:chExt cx="388720" cy="200055"/>
          </a:xfrm>
        </p:grpSpPr>
        <p:sp>
          <p:nvSpPr>
            <p:cNvPr id="9" name="타원 65">
              <a:extLst>
                <a:ext uri="{FF2B5EF4-FFF2-40B4-BE49-F238E27FC236}">
                  <a16:creationId xmlns:a16="http://schemas.microsoft.com/office/drawing/2014/main" id="{F3153184-C683-492B-A54C-D05B3F787D2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0" name="TextBox 27">
              <a:extLst>
                <a:ext uri="{FF2B5EF4-FFF2-40B4-BE49-F238E27FC236}">
                  <a16:creationId xmlns:a16="http://schemas.microsoft.com/office/drawing/2014/main" id="{045EB8C2-1C64-4A84-A6BF-91290072EC8A}"/>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1" name="그룹 64">
            <a:extLst>
              <a:ext uri="{FF2B5EF4-FFF2-40B4-BE49-F238E27FC236}">
                <a16:creationId xmlns:a16="http://schemas.microsoft.com/office/drawing/2014/main" id="{5B9EE4D4-CA90-48B4-BBA7-357BDC5E0C85}"/>
              </a:ext>
            </a:extLst>
          </p:cNvPr>
          <p:cNvGrpSpPr/>
          <p:nvPr/>
        </p:nvGrpSpPr>
        <p:grpSpPr>
          <a:xfrm>
            <a:off x="6581842" y="3885693"/>
            <a:ext cx="388720" cy="200055"/>
            <a:chOff x="4727047" y="5307508"/>
            <a:chExt cx="388720" cy="200055"/>
          </a:xfrm>
        </p:grpSpPr>
        <p:sp>
          <p:nvSpPr>
            <p:cNvPr id="12" name="타원 65">
              <a:extLst>
                <a:ext uri="{FF2B5EF4-FFF2-40B4-BE49-F238E27FC236}">
                  <a16:creationId xmlns:a16="http://schemas.microsoft.com/office/drawing/2014/main" id="{BF434308-221B-45F8-B1ED-7C11A7F67573}"/>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3" name="TextBox 27">
              <a:extLst>
                <a:ext uri="{FF2B5EF4-FFF2-40B4-BE49-F238E27FC236}">
                  <a16:creationId xmlns:a16="http://schemas.microsoft.com/office/drawing/2014/main" id="{F06B3F0F-5475-4469-8BFF-454CC960014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4" name="그룹 64">
            <a:extLst>
              <a:ext uri="{FF2B5EF4-FFF2-40B4-BE49-F238E27FC236}">
                <a16:creationId xmlns:a16="http://schemas.microsoft.com/office/drawing/2014/main" id="{7E2DE896-937B-4AAA-99D7-F3C98143B7E4}"/>
              </a:ext>
            </a:extLst>
          </p:cNvPr>
          <p:cNvGrpSpPr/>
          <p:nvPr/>
        </p:nvGrpSpPr>
        <p:grpSpPr>
          <a:xfrm>
            <a:off x="6548872" y="4915977"/>
            <a:ext cx="388720" cy="200055"/>
            <a:chOff x="4727047" y="5307508"/>
            <a:chExt cx="388720" cy="200055"/>
          </a:xfrm>
        </p:grpSpPr>
        <p:sp>
          <p:nvSpPr>
            <p:cNvPr id="15" name="타원 65">
              <a:extLst>
                <a:ext uri="{FF2B5EF4-FFF2-40B4-BE49-F238E27FC236}">
                  <a16:creationId xmlns:a16="http://schemas.microsoft.com/office/drawing/2014/main" id="{CE1957DE-E986-481E-9AAD-5F39851CA7F5}"/>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6" name="TextBox 27">
              <a:extLst>
                <a:ext uri="{FF2B5EF4-FFF2-40B4-BE49-F238E27FC236}">
                  <a16:creationId xmlns:a16="http://schemas.microsoft.com/office/drawing/2014/main" id="{8A37BBAC-378F-4954-8A35-1B6E9CDF3816}"/>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7" name="그룹 64">
            <a:extLst>
              <a:ext uri="{FF2B5EF4-FFF2-40B4-BE49-F238E27FC236}">
                <a16:creationId xmlns:a16="http://schemas.microsoft.com/office/drawing/2014/main" id="{1503E954-261B-4F95-84BC-CA3C8C95F79B}"/>
              </a:ext>
            </a:extLst>
          </p:cNvPr>
          <p:cNvGrpSpPr/>
          <p:nvPr/>
        </p:nvGrpSpPr>
        <p:grpSpPr>
          <a:xfrm>
            <a:off x="6523556" y="5512822"/>
            <a:ext cx="388720" cy="200055"/>
            <a:chOff x="4727047" y="5307508"/>
            <a:chExt cx="388720" cy="200055"/>
          </a:xfrm>
        </p:grpSpPr>
        <p:sp>
          <p:nvSpPr>
            <p:cNvPr id="18" name="타원 65">
              <a:extLst>
                <a:ext uri="{FF2B5EF4-FFF2-40B4-BE49-F238E27FC236}">
                  <a16:creationId xmlns:a16="http://schemas.microsoft.com/office/drawing/2014/main" id="{649CC523-E013-46EA-8569-A10CFF07F75B}"/>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9" name="TextBox 27">
              <a:extLst>
                <a:ext uri="{FF2B5EF4-FFF2-40B4-BE49-F238E27FC236}">
                  <a16:creationId xmlns:a16="http://schemas.microsoft.com/office/drawing/2014/main" id="{1B153F13-30A7-46B4-B01E-CB1A8F9003B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0" name="그룹 64">
            <a:extLst>
              <a:ext uri="{FF2B5EF4-FFF2-40B4-BE49-F238E27FC236}">
                <a16:creationId xmlns:a16="http://schemas.microsoft.com/office/drawing/2014/main" id="{99FE574C-0E5A-48F9-ADF0-D33505824207}"/>
              </a:ext>
            </a:extLst>
          </p:cNvPr>
          <p:cNvGrpSpPr/>
          <p:nvPr/>
        </p:nvGrpSpPr>
        <p:grpSpPr>
          <a:xfrm>
            <a:off x="4361475" y="6357954"/>
            <a:ext cx="388720" cy="200055"/>
            <a:chOff x="4727047" y="5307508"/>
            <a:chExt cx="388720" cy="200055"/>
          </a:xfrm>
        </p:grpSpPr>
        <p:sp>
          <p:nvSpPr>
            <p:cNvPr id="21" name="타원 65">
              <a:extLst>
                <a:ext uri="{FF2B5EF4-FFF2-40B4-BE49-F238E27FC236}">
                  <a16:creationId xmlns:a16="http://schemas.microsoft.com/office/drawing/2014/main" id="{FEBA9EEA-A10B-4C41-94EE-D28D4CAFB1A5}"/>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2" name="TextBox 27">
              <a:extLst>
                <a:ext uri="{FF2B5EF4-FFF2-40B4-BE49-F238E27FC236}">
                  <a16:creationId xmlns:a16="http://schemas.microsoft.com/office/drawing/2014/main" id="{13928875-1723-44F7-919D-90AB94EA66B9}"/>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27" name="Oval 26">
            <a:extLst>
              <a:ext uri="{FF2B5EF4-FFF2-40B4-BE49-F238E27FC236}">
                <a16:creationId xmlns:a16="http://schemas.microsoft.com/office/drawing/2014/main" id="{09DDD27D-879B-4501-BCC5-AE45B5C96B20}"/>
              </a:ext>
            </a:extLst>
          </p:cNvPr>
          <p:cNvSpPr/>
          <p:nvPr/>
        </p:nvSpPr>
        <p:spPr>
          <a:xfrm>
            <a:off x="6593149" y="1198485"/>
            <a:ext cx="366107" cy="3693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bg1"/>
              </a:solidFill>
            </a:endParaRPr>
          </a:p>
        </p:txBody>
      </p:sp>
      <p:graphicFrame>
        <p:nvGraphicFramePr>
          <p:cNvPr id="28" name="Table 10">
            <a:extLst>
              <a:ext uri="{FF2B5EF4-FFF2-40B4-BE49-F238E27FC236}">
                <a16:creationId xmlns:a16="http://schemas.microsoft.com/office/drawing/2014/main" id="{168327A3-67E4-498C-8C57-921159FDE5E8}"/>
              </a:ext>
            </a:extLst>
          </p:cNvPr>
          <p:cNvGraphicFramePr>
            <a:graphicFrameLocks noGrp="1"/>
          </p:cNvGraphicFramePr>
          <p:nvPr/>
        </p:nvGraphicFramePr>
        <p:xfrm>
          <a:off x="8645236" y="1"/>
          <a:ext cx="3537528" cy="6863657"/>
        </p:xfrm>
        <a:graphic>
          <a:graphicData uri="http://schemas.openxmlformats.org/drawingml/2006/table">
            <a:tbl>
              <a:tblPr firstRow="1" bandRow="1">
                <a:tableStyleId>{5C22544A-7EE6-4342-B048-85BDC9FD1C3A}</a:tableStyleId>
              </a:tblPr>
              <a:tblGrid>
                <a:gridCol w="1034473">
                  <a:extLst>
                    <a:ext uri="{9D8B030D-6E8A-4147-A177-3AD203B41FA5}">
                      <a16:colId xmlns:a16="http://schemas.microsoft.com/office/drawing/2014/main" val="1554700385"/>
                    </a:ext>
                  </a:extLst>
                </a:gridCol>
                <a:gridCol w="2503055">
                  <a:extLst>
                    <a:ext uri="{9D8B030D-6E8A-4147-A177-3AD203B41FA5}">
                      <a16:colId xmlns:a16="http://schemas.microsoft.com/office/drawing/2014/main" val="746940691"/>
                    </a:ext>
                  </a:extLst>
                </a:gridCol>
              </a:tblGrid>
              <a:tr h="538758">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499752476"/>
                  </a:ext>
                </a:extLst>
              </a:tr>
              <a:tr h="962065">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Invoice no</a:t>
                      </a:r>
                    </a:p>
                  </a:txBody>
                  <a:tcPr>
                    <a:solidFill>
                      <a:schemeClr val="bg1">
                        <a:lumMod val="95000"/>
                      </a:schemeClr>
                    </a:solidFill>
                  </a:tcPr>
                </a:tc>
                <a:extLst>
                  <a:ext uri="{0D108BD9-81ED-4DB2-BD59-A6C34878D82A}">
                    <a16:rowId xmlns:a16="http://schemas.microsoft.com/office/drawing/2014/main" val="1425815172"/>
                  </a:ext>
                </a:extLst>
              </a:tr>
              <a:tr h="962065">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Product name</a:t>
                      </a:r>
                      <a:endParaRPr lang="vi-VN" dirty="0">
                        <a:solidFill>
                          <a:srgbClr val="002060"/>
                        </a:solidFill>
                      </a:endParaRPr>
                    </a:p>
                  </a:txBody>
                  <a:tcPr>
                    <a:solidFill>
                      <a:srgbClr val="D6F6F0"/>
                    </a:solidFill>
                  </a:tcPr>
                </a:tc>
                <a:extLst>
                  <a:ext uri="{0D108BD9-81ED-4DB2-BD59-A6C34878D82A}">
                    <a16:rowId xmlns:a16="http://schemas.microsoft.com/office/drawing/2014/main" val="467728058"/>
                  </a:ext>
                </a:extLst>
              </a:tr>
              <a:tr h="1124992">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Information:</a:t>
                      </a:r>
                    </a:p>
                    <a:p>
                      <a:pPr marL="285750" indent="-285750">
                        <a:buFontTx/>
                        <a:buChar char="-"/>
                      </a:pPr>
                      <a:r>
                        <a:rPr lang="en-US" dirty="0">
                          <a:solidFill>
                            <a:srgbClr val="002060"/>
                          </a:solidFill>
                        </a:rPr>
                        <a:t>Bank: payment info</a:t>
                      </a:r>
                    </a:p>
                    <a:p>
                      <a:pPr marL="285750" indent="-285750">
                        <a:buFontTx/>
                        <a:buChar char="-"/>
                      </a:pPr>
                      <a:r>
                        <a:rPr lang="en-US" dirty="0">
                          <a:solidFill>
                            <a:srgbClr val="002060"/>
                          </a:solidFill>
                        </a:rPr>
                        <a:t>Deposit: terms info</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882443117"/>
                  </a:ext>
                </a:extLst>
              </a:tr>
              <a:tr h="1124992">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Amount of payment</a:t>
                      </a:r>
                    </a:p>
                    <a:p>
                      <a:r>
                        <a:rPr lang="en-US" dirty="0">
                          <a:solidFill>
                            <a:srgbClr val="002060"/>
                          </a:solidFill>
                        </a:rPr>
                        <a:t>(student)</a:t>
                      </a:r>
                      <a:endParaRPr lang="vi-VN" dirty="0">
                        <a:solidFill>
                          <a:srgbClr val="002060"/>
                        </a:solidFill>
                      </a:endParaRPr>
                    </a:p>
                  </a:txBody>
                  <a:tcPr>
                    <a:solidFill>
                      <a:srgbClr val="D6F6F0"/>
                    </a:solidFill>
                  </a:tcPr>
                </a:tc>
                <a:extLst>
                  <a:ext uri="{0D108BD9-81ED-4DB2-BD59-A6C34878D82A}">
                    <a16:rowId xmlns:a16="http://schemas.microsoft.com/office/drawing/2014/main" val="4071945772"/>
                  </a:ext>
                </a:extLst>
              </a:tr>
              <a:tr h="1183061">
                <a:tc>
                  <a:txBody>
                    <a:bodyPr/>
                    <a:lstStyle/>
                    <a:p>
                      <a:pPr algn="ctr"/>
                      <a:r>
                        <a:rPr lang="en-US" dirty="0">
                          <a:solidFill>
                            <a:srgbClr val="002060"/>
                          </a:solidFill>
                        </a:rPr>
                        <a:t>5</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Approval date</a:t>
                      </a:r>
                    </a:p>
                    <a:p>
                      <a:pPr marL="285750" indent="-285750">
                        <a:buFontTx/>
                        <a:buChar char="-"/>
                      </a:pPr>
                      <a:r>
                        <a:rPr lang="en-US" dirty="0">
                          <a:solidFill>
                            <a:srgbClr val="002060"/>
                          </a:solidFill>
                        </a:rPr>
                        <a:t>Bank: current date</a:t>
                      </a:r>
                    </a:p>
                    <a:p>
                      <a:pPr marL="285750" indent="-285750">
                        <a:buFontTx/>
                        <a:buChar char="-"/>
                      </a:pPr>
                      <a:r>
                        <a:rPr lang="en-US" dirty="0">
                          <a:solidFill>
                            <a:srgbClr val="002060"/>
                          </a:solidFill>
                        </a:rPr>
                        <a:t>Deposit: map to expire date in terms</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371418561"/>
                  </a:ext>
                </a:extLst>
              </a:tr>
              <a:tr h="962065">
                <a:tc>
                  <a:txBody>
                    <a:bodyPr/>
                    <a:lstStyle/>
                    <a:p>
                      <a:pPr algn="ctr"/>
                      <a:r>
                        <a:rPr lang="en-US" dirty="0">
                          <a:solidFill>
                            <a:srgbClr val="002060"/>
                          </a:solidFill>
                        </a:rPr>
                        <a:t>6</a:t>
                      </a:r>
                      <a:endParaRPr lang="vi-VN" dirty="0">
                        <a:solidFill>
                          <a:srgbClr val="002060"/>
                        </a:solidFill>
                      </a:endParaRPr>
                    </a:p>
                  </a:txBody>
                  <a:tcPr>
                    <a:solidFill>
                      <a:srgbClr val="D6F6F0"/>
                    </a:solidFill>
                  </a:tcPr>
                </a:tc>
                <a:tc>
                  <a:txBody>
                    <a:bodyPr/>
                    <a:lstStyle/>
                    <a:p>
                      <a:r>
                        <a:rPr lang="en-US" dirty="0">
                          <a:solidFill>
                            <a:srgbClr val="002060"/>
                          </a:solidFill>
                        </a:rPr>
                        <a:t>Button “Confirm”</a:t>
                      </a:r>
                    </a:p>
                    <a:p>
                      <a:r>
                        <a:rPr lang="en-US" dirty="0">
                          <a:solidFill>
                            <a:srgbClr val="002060"/>
                          </a:solidFill>
                        </a:rPr>
                        <a:t>-&gt; Go back Detail Page</a:t>
                      </a:r>
                    </a:p>
                    <a:p>
                      <a:r>
                        <a:rPr lang="en-US" dirty="0">
                          <a:solidFill>
                            <a:srgbClr val="002060"/>
                          </a:solidFill>
                        </a:rPr>
                        <a:t>change statuses.</a:t>
                      </a:r>
                      <a:endParaRPr lang="vi-VN" dirty="0">
                        <a:solidFill>
                          <a:srgbClr val="002060"/>
                        </a:solidFill>
                      </a:endParaRPr>
                    </a:p>
                  </a:txBody>
                  <a:tcPr>
                    <a:solidFill>
                      <a:srgbClr val="D6F6F0"/>
                    </a:solidFill>
                  </a:tcPr>
                </a:tc>
                <a:extLst>
                  <a:ext uri="{0D108BD9-81ED-4DB2-BD59-A6C34878D82A}">
                    <a16:rowId xmlns:a16="http://schemas.microsoft.com/office/drawing/2014/main" val="3623891201"/>
                  </a:ext>
                </a:extLst>
              </a:tr>
            </a:tbl>
          </a:graphicData>
        </a:graphic>
      </p:graphicFrame>
    </p:spTree>
    <p:extLst>
      <p:ext uri="{BB962C8B-B14F-4D97-AF65-F5344CB8AC3E}">
        <p14:creationId xmlns:p14="http://schemas.microsoft.com/office/powerpoint/2010/main" val="11761353"/>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D67C0E-06FE-44F8-BA70-07F9C2FB1493}"/>
              </a:ext>
            </a:extLst>
          </p:cNvPr>
          <p:cNvSpPr txBox="1"/>
          <p:nvPr/>
        </p:nvSpPr>
        <p:spPr>
          <a:xfrm>
            <a:off x="701335" y="272961"/>
            <a:ext cx="8757625"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Change status to “Taking a course”</a:t>
            </a:r>
            <a:endParaRPr lang="vi-VN" b="1" dirty="0">
              <a:solidFill>
                <a:srgbClr val="002060"/>
              </a:solidFill>
            </a:endParaRPr>
          </a:p>
        </p:txBody>
      </p:sp>
      <p:pic>
        <p:nvPicPr>
          <p:cNvPr id="4" name="Picture 3" descr="Graphical user interface&#10;&#10;Description automatically generated">
            <a:extLst>
              <a:ext uri="{FF2B5EF4-FFF2-40B4-BE49-F238E27FC236}">
                <a16:creationId xmlns:a16="http://schemas.microsoft.com/office/drawing/2014/main" id="{D08FACDE-ACCC-4E68-8C98-C111F6141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76" y="1570540"/>
            <a:ext cx="5386014" cy="2786707"/>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A42390C6-FE56-45F8-9EBF-563B92750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814" y="1658958"/>
            <a:ext cx="6694310" cy="3311143"/>
          </a:xfrm>
          <a:prstGeom prst="rect">
            <a:avLst/>
          </a:prstGeom>
        </p:spPr>
      </p:pic>
      <p:sp>
        <p:nvSpPr>
          <p:cNvPr id="6" name="Arrow: Right 5">
            <a:extLst>
              <a:ext uri="{FF2B5EF4-FFF2-40B4-BE49-F238E27FC236}">
                <a16:creationId xmlns:a16="http://schemas.microsoft.com/office/drawing/2014/main" id="{164743F9-FCE2-4067-98BB-E9607AF8240D}"/>
              </a:ext>
            </a:extLst>
          </p:cNvPr>
          <p:cNvSpPr/>
          <p:nvPr/>
        </p:nvSpPr>
        <p:spPr>
          <a:xfrm>
            <a:off x="4208015" y="3027955"/>
            <a:ext cx="426128" cy="461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aphicFrame>
        <p:nvGraphicFramePr>
          <p:cNvPr id="8" name="Table 14">
            <a:extLst>
              <a:ext uri="{FF2B5EF4-FFF2-40B4-BE49-F238E27FC236}">
                <a16:creationId xmlns:a16="http://schemas.microsoft.com/office/drawing/2014/main" id="{5A1317D2-9B1D-4DEB-9830-93E9210954F9}"/>
              </a:ext>
            </a:extLst>
          </p:cNvPr>
          <p:cNvGraphicFramePr>
            <a:graphicFrameLocks noGrp="1"/>
          </p:cNvGraphicFramePr>
          <p:nvPr>
            <p:extLst>
              <p:ext uri="{D42A27DB-BD31-4B8C-83A1-F6EECF244321}">
                <p14:modId xmlns:p14="http://schemas.microsoft.com/office/powerpoint/2010/main" val="4046711138"/>
              </p:ext>
            </p:extLst>
          </p:nvPr>
        </p:nvGraphicFramePr>
        <p:xfrm>
          <a:off x="8566951" y="0"/>
          <a:ext cx="3625049" cy="6858001"/>
        </p:xfrm>
        <a:graphic>
          <a:graphicData uri="http://schemas.openxmlformats.org/drawingml/2006/table">
            <a:tbl>
              <a:tblPr firstRow="1" bandRow="1">
                <a:tableStyleId>{5C22544A-7EE6-4342-B048-85BDC9FD1C3A}</a:tableStyleId>
              </a:tblPr>
              <a:tblGrid>
                <a:gridCol w="1080699">
                  <a:extLst>
                    <a:ext uri="{9D8B030D-6E8A-4147-A177-3AD203B41FA5}">
                      <a16:colId xmlns:a16="http://schemas.microsoft.com/office/drawing/2014/main" val="529339693"/>
                    </a:ext>
                  </a:extLst>
                </a:gridCol>
                <a:gridCol w="2544350">
                  <a:extLst>
                    <a:ext uri="{9D8B030D-6E8A-4147-A177-3AD203B41FA5}">
                      <a16:colId xmlns:a16="http://schemas.microsoft.com/office/drawing/2014/main" val="997715225"/>
                    </a:ext>
                  </a:extLst>
                </a:gridCol>
              </a:tblGrid>
              <a:tr h="737399">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938863296"/>
                  </a:ext>
                </a:extLst>
              </a:tr>
              <a:tr h="3060301">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Button “Enrollment”</a:t>
                      </a:r>
                    </a:p>
                    <a:p>
                      <a:r>
                        <a:rPr lang="en-US" dirty="0">
                          <a:solidFill>
                            <a:srgbClr val="002060"/>
                          </a:solidFill>
                        </a:rPr>
                        <a:t>when unregistered</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3790668133"/>
                  </a:ext>
                </a:extLst>
              </a:tr>
              <a:tr h="3060301">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Button “Taking a course” when registered</a:t>
                      </a:r>
                      <a:endParaRPr lang="vi-VN" dirty="0">
                        <a:solidFill>
                          <a:srgbClr val="002060"/>
                        </a:solidFill>
                      </a:endParaRPr>
                    </a:p>
                  </a:txBody>
                  <a:tcPr>
                    <a:solidFill>
                      <a:srgbClr val="D6F6F0"/>
                    </a:solidFill>
                  </a:tcPr>
                </a:tc>
                <a:extLst>
                  <a:ext uri="{0D108BD9-81ED-4DB2-BD59-A6C34878D82A}">
                    <a16:rowId xmlns:a16="http://schemas.microsoft.com/office/drawing/2014/main" val="1948377591"/>
                  </a:ext>
                </a:extLst>
              </a:tr>
            </a:tbl>
          </a:graphicData>
        </a:graphic>
      </p:graphicFrame>
    </p:spTree>
    <p:extLst>
      <p:ext uri="{BB962C8B-B14F-4D97-AF65-F5344CB8AC3E}">
        <p14:creationId xmlns:p14="http://schemas.microsoft.com/office/powerpoint/2010/main" val="60734200"/>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7570FBBA-9FB5-4162-934D-39BFF90EA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4432" y="869084"/>
            <a:ext cx="11744973" cy="5781675"/>
          </a:xfrm>
          <a:prstGeom prst="rect">
            <a:avLst/>
          </a:prstGeom>
        </p:spPr>
      </p:pic>
      <p:sp>
        <p:nvSpPr>
          <p:cNvPr id="3" name="TextBox 2">
            <a:extLst>
              <a:ext uri="{FF2B5EF4-FFF2-40B4-BE49-F238E27FC236}">
                <a16:creationId xmlns:a16="http://schemas.microsoft.com/office/drawing/2014/main" id="{2F209AF5-8297-4F80-829B-4BC012EE28A7}"/>
              </a:ext>
            </a:extLst>
          </p:cNvPr>
          <p:cNvSpPr txBox="1"/>
          <p:nvPr/>
        </p:nvSpPr>
        <p:spPr>
          <a:xfrm>
            <a:off x="1114425" y="314325"/>
            <a:ext cx="6753225" cy="38100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Scroll down this page – See “Quick registration section”</a:t>
            </a:r>
            <a:endParaRPr lang="vi-VN" b="1" dirty="0">
              <a:solidFill>
                <a:srgbClr val="002060"/>
              </a:solidFill>
            </a:endParaRPr>
          </a:p>
        </p:txBody>
      </p:sp>
      <p:pic>
        <p:nvPicPr>
          <p:cNvPr id="5" name="Picture 4" descr="Graphical user interface, application&#10;&#10;Description automatically generated">
            <a:extLst>
              <a:ext uri="{FF2B5EF4-FFF2-40B4-BE49-F238E27FC236}">
                <a16:creationId xmlns:a16="http://schemas.microsoft.com/office/drawing/2014/main" id="{0B01CEB3-91D3-4B8F-AE39-485CFF9D9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757" y="3759922"/>
            <a:ext cx="7153486" cy="3521433"/>
          </a:xfrm>
          <a:prstGeom prst="rect">
            <a:avLst/>
          </a:prstGeom>
        </p:spPr>
      </p:pic>
      <p:graphicFrame>
        <p:nvGraphicFramePr>
          <p:cNvPr id="4" name="Table 10">
            <a:extLst>
              <a:ext uri="{FF2B5EF4-FFF2-40B4-BE49-F238E27FC236}">
                <a16:creationId xmlns:a16="http://schemas.microsoft.com/office/drawing/2014/main" id="{2C23CD5D-8F16-4504-B409-6841C36AE735}"/>
              </a:ext>
            </a:extLst>
          </p:cNvPr>
          <p:cNvGraphicFramePr>
            <a:graphicFrameLocks noGrp="1"/>
          </p:cNvGraphicFramePr>
          <p:nvPr>
            <p:extLst>
              <p:ext uri="{D42A27DB-BD31-4B8C-83A1-F6EECF244321}">
                <p14:modId xmlns:p14="http://schemas.microsoft.com/office/powerpoint/2010/main" val="628848431"/>
              </p:ext>
            </p:extLst>
          </p:nvPr>
        </p:nvGraphicFramePr>
        <p:xfrm>
          <a:off x="8442664" y="12484"/>
          <a:ext cx="3755902" cy="6845515"/>
        </p:xfrm>
        <a:graphic>
          <a:graphicData uri="http://schemas.openxmlformats.org/drawingml/2006/table">
            <a:tbl>
              <a:tblPr firstRow="1" bandRow="1">
                <a:tableStyleId>{5C22544A-7EE6-4342-B048-85BDC9FD1C3A}</a:tableStyleId>
              </a:tblPr>
              <a:tblGrid>
                <a:gridCol w="1011695">
                  <a:extLst>
                    <a:ext uri="{9D8B030D-6E8A-4147-A177-3AD203B41FA5}">
                      <a16:colId xmlns:a16="http://schemas.microsoft.com/office/drawing/2014/main" val="3996443028"/>
                    </a:ext>
                  </a:extLst>
                </a:gridCol>
                <a:gridCol w="2744207">
                  <a:extLst>
                    <a:ext uri="{9D8B030D-6E8A-4147-A177-3AD203B41FA5}">
                      <a16:colId xmlns:a16="http://schemas.microsoft.com/office/drawing/2014/main" val="829876297"/>
                    </a:ext>
                  </a:extLst>
                </a:gridCol>
              </a:tblGrid>
              <a:tr h="865096">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447078679"/>
                  </a:ext>
                </a:extLst>
              </a:tr>
              <a:tr h="1993473">
                <a:tc>
                  <a:txBody>
                    <a:bodyPr/>
                    <a:lstStyle/>
                    <a:p>
                      <a:r>
                        <a:rPr lang="en-US" dirty="0"/>
                        <a:t>1</a:t>
                      </a:r>
                      <a:endParaRPr lang="vi-VN" dirty="0"/>
                    </a:p>
                  </a:txBody>
                  <a:tcPr>
                    <a:solidFill>
                      <a:schemeClr val="bg1">
                        <a:lumMod val="95000"/>
                      </a:schemeClr>
                    </a:solidFill>
                  </a:tcPr>
                </a:tc>
                <a:tc>
                  <a:txBody>
                    <a:bodyPr/>
                    <a:lstStyle/>
                    <a:p>
                      <a:r>
                        <a:rPr lang="en-US" dirty="0"/>
                        <a:t>Enter the information</a:t>
                      </a:r>
                    </a:p>
                    <a:p>
                      <a:r>
                        <a:rPr lang="en-US" dirty="0"/>
                        <a:t>(check true each input)</a:t>
                      </a:r>
                      <a:endParaRPr lang="vi-VN" dirty="0"/>
                    </a:p>
                  </a:txBody>
                  <a:tcPr>
                    <a:solidFill>
                      <a:schemeClr val="bg1">
                        <a:lumMod val="95000"/>
                      </a:schemeClr>
                    </a:solidFill>
                  </a:tcPr>
                </a:tc>
                <a:extLst>
                  <a:ext uri="{0D108BD9-81ED-4DB2-BD59-A6C34878D82A}">
                    <a16:rowId xmlns:a16="http://schemas.microsoft.com/office/drawing/2014/main" val="3030422568"/>
                  </a:ext>
                </a:extLst>
              </a:tr>
              <a:tr h="1993473">
                <a:tc>
                  <a:txBody>
                    <a:bodyPr/>
                    <a:lstStyle/>
                    <a:p>
                      <a:r>
                        <a:rPr lang="en-US" dirty="0"/>
                        <a:t>2</a:t>
                      </a:r>
                      <a:endParaRPr lang="vi-VN" dirty="0"/>
                    </a:p>
                  </a:txBody>
                  <a:tcPr>
                    <a:solidFill>
                      <a:srgbClr val="D6F6F0"/>
                    </a:solidFill>
                  </a:tcPr>
                </a:tc>
                <a:tc>
                  <a:txBody>
                    <a:bodyPr/>
                    <a:lstStyle/>
                    <a:p>
                      <a:r>
                        <a:rPr lang="en-US" dirty="0"/>
                        <a:t>Button “Register”</a:t>
                      </a:r>
                    </a:p>
                    <a:p>
                      <a:r>
                        <a:rPr lang="en-US" dirty="0"/>
                        <a:t>-&gt; Send the information to Admin for review, then open box “Thank you”</a:t>
                      </a:r>
                      <a:endParaRPr lang="vi-VN" dirty="0"/>
                    </a:p>
                  </a:txBody>
                  <a:tcPr>
                    <a:solidFill>
                      <a:srgbClr val="D6F6F0"/>
                    </a:solidFill>
                  </a:tcPr>
                </a:tc>
                <a:extLst>
                  <a:ext uri="{0D108BD9-81ED-4DB2-BD59-A6C34878D82A}">
                    <a16:rowId xmlns:a16="http://schemas.microsoft.com/office/drawing/2014/main" val="880514560"/>
                  </a:ext>
                </a:extLst>
              </a:tr>
              <a:tr h="1993473">
                <a:tc>
                  <a:txBody>
                    <a:bodyPr/>
                    <a:lstStyle/>
                    <a:p>
                      <a:r>
                        <a:rPr lang="en-US" dirty="0"/>
                        <a:t>3</a:t>
                      </a:r>
                      <a:endParaRPr lang="vi-VN" dirty="0"/>
                    </a:p>
                  </a:txBody>
                  <a:tcPr>
                    <a:solidFill>
                      <a:schemeClr val="bg1">
                        <a:lumMod val="95000"/>
                      </a:schemeClr>
                    </a:solidFill>
                  </a:tcPr>
                </a:tc>
                <a:tc>
                  <a:txBody>
                    <a:bodyPr/>
                    <a:lstStyle/>
                    <a:p>
                      <a:r>
                        <a:rPr lang="en-US" dirty="0"/>
                        <a:t>Button “X” </a:t>
                      </a:r>
                    </a:p>
                    <a:p>
                      <a:r>
                        <a:rPr lang="en-US" dirty="0"/>
                        <a:t>-&gt; Turn off box “Thank you”</a:t>
                      </a:r>
                      <a:endParaRPr lang="vi-VN" dirty="0"/>
                    </a:p>
                  </a:txBody>
                  <a:tcPr>
                    <a:solidFill>
                      <a:schemeClr val="bg1">
                        <a:lumMod val="95000"/>
                      </a:schemeClr>
                    </a:solidFill>
                  </a:tcPr>
                </a:tc>
                <a:extLst>
                  <a:ext uri="{0D108BD9-81ED-4DB2-BD59-A6C34878D82A}">
                    <a16:rowId xmlns:a16="http://schemas.microsoft.com/office/drawing/2014/main" val="735440365"/>
                  </a:ext>
                </a:extLst>
              </a:tr>
            </a:tbl>
          </a:graphicData>
        </a:graphic>
      </p:graphicFrame>
      <p:sp>
        <p:nvSpPr>
          <p:cNvPr id="6" name="Arrow: Down 5">
            <a:extLst>
              <a:ext uri="{FF2B5EF4-FFF2-40B4-BE49-F238E27FC236}">
                <a16:creationId xmlns:a16="http://schemas.microsoft.com/office/drawing/2014/main" id="{B82E84DF-9BC6-4054-B8AC-BE32B3BC2913}"/>
              </a:ext>
            </a:extLst>
          </p:cNvPr>
          <p:cNvSpPr/>
          <p:nvPr/>
        </p:nvSpPr>
        <p:spPr>
          <a:xfrm>
            <a:off x="4446487" y="3371522"/>
            <a:ext cx="633043" cy="4438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625918116"/>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501E8090-DDB9-4D05-87BA-7CCAC5C98A8D}"/>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Course</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3A7EA383-783A-4EB1-A7AF-0BADFBA12728}"/>
              </a:ext>
            </a:extLst>
          </p:cNvPr>
          <p:cNvGrpSpPr/>
          <p:nvPr/>
        </p:nvGrpSpPr>
        <p:grpSpPr>
          <a:xfrm rot="3959795">
            <a:off x="3341351" y="510356"/>
            <a:ext cx="1588486" cy="1354527"/>
            <a:chOff x="2203944" y="3086356"/>
            <a:chExt cx="1794618" cy="1530300"/>
          </a:xfrm>
        </p:grpSpPr>
        <p:sp>
          <p:nvSpPr>
            <p:cNvPr id="4" name="Freeform: Shape 3">
              <a:extLst>
                <a:ext uri="{FF2B5EF4-FFF2-40B4-BE49-F238E27FC236}">
                  <a16:creationId xmlns:a16="http://schemas.microsoft.com/office/drawing/2014/main" id="{B60F2EF2-E578-4642-AA43-73D39B358788}"/>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BE9A1E14-8742-4E46-AA0E-ABA254BD8607}"/>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1E242CBE-55B9-41F8-B83D-7313B9EF01F0}"/>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2" name="TextBox 11">
            <a:extLst>
              <a:ext uri="{FF2B5EF4-FFF2-40B4-BE49-F238E27FC236}">
                <a16:creationId xmlns:a16="http://schemas.microsoft.com/office/drawing/2014/main" id="{59D77860-BFC0-46CB-AEF9-F75AEDDBF858}"/>
              </a:ext>
            </a:extLst>
          </p:cNvPr>
          <p:cNvSpPr txBox="1"/>
          <p:nvPr/>
        </p:nvSpPr>
        <p:spPr>
          <a:xfrm>
            <a:off x="3819311" y="1708443"/>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1617271935"/>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DDB60DB-A866-45B1-AF5F-6595EFA0D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311" y="1271487"/>
            <a:ext cx="7478535" cy="54004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C35E4F-3A57-444D-8F68-A73ABEC0C117}"/>
              </a:ext>
            </a:extLst>
          </p:cNvPr>
          <p:cNvSpPr txBox="1"/>
          <p:nvPr/>
        </p:nvSpPr>
        <p:spPr>
          <a:xfrm>
            <a:off x="805773" y="397112"/>
            <a:ext cx="6094602" cy="369332"/>
          </a:xfrm>
          <a:prstGeom prst="rect">
            <a:avLst/>
          </a:prstGeom>
          <a:noFill/>
        </p:spPr>
        <p:txBody>
          <a:bodyPr wrap="square">
            <a:spAutoFit/>
          </a:bodyPr>
          <a:lstStyle/>
          <a:p>
            <a:r>
              <a:rPr lang="en-US" b="1" dirty="0">
                <a:solidFill>
                  <a:srgbClr val="002060"/>
                </a:solidFill>
              </a:rPr>
              <a:t>. Taskbar of Course Page</a:t>
            </a:r>
            <a:endParaRPr lang="vi-VN" b="1" dirty="0">
              <a:solidFill>
                <a:srgbClr val="002060"/>
              </a:solidFill>
            </a:endParaRPr>
          </a:p>
        </p:txBody>
      </p:sp>
      <p:graphicFrame>
        <p:nvGraphicFramePr>
          <p:cNvPr id="5" name="Table 4">
            <a:extLst>
              <a:ext uri="{FF2B5EF4-FFF2-40B4-BE49-F238E27FC236}">
                <a16:creationId xmlns:a16="http://schemas.microsoft.com/office/drawing/2014/main" id="{574B2BF3-0D88-4167-8DCA-A825931B08C9}"/>
              </a:ext>
            </a:extLst>
          </p:cNvPr>
          <p:cNvGraphicFramePr>
            <a:graphicFrameLocks noGrp="1"/>
          </p:cNvGraphicFramePr>
          <p:nvPr>
            <p:extLst>
              <p:ext uri="{D42A27DB-BD31-4B8C-83A1-F6EECF244321}">
                <p14:modId xmlns:p14="http://schemas.microsoft.com/office/powerpoint/2010/main" val="1649755049"/>
              </p:ext>
            </p:extLst>
          </p:nvPr>
        </p:nvGraphicFramePr>
        <p:xfrm>
          <a:off x="8506437" y="0"/>
          <a:ext cx="3685563" cy="4623439"/>
        </p:xfrm>
        <a:graphic>
          <a:graphicData uri="http://schemas.openxmlformats.org/drawingml/2006/table">
            <a:tbl>
              <a:tblPr firstRow="1" bandRow="1">
                <a:tableStyleId>{5C22544A-7EE6-4342-B048-85BDC9FD1C3A}</a:tableStyleId>
              </a:tblPr>
              <a:tblGrid>
                <a:gridCol w="1148228">
                  <a:extLst>
                    <a:ext uri="{9D8B030D-6E8A-4147-A177-3AD203B41FA5}">
                      <a16:colId xmlns:a16="http://schemas.microsoft.com/office/drawing/2014/main" val="2009238079"/>
                    </a:ext>
                  </a:extLst>
                </a:gridCol>
                <a:gridCol w="2537335">
                  <a:extLst>
                    <a:ext uri="{9D8B030D-6E8A-4147-A177-3AD203B41FA5}">
                      <a16:colId xmlns:a16="http://schemas.microsoft.com/office/drawing/2014/main" val="629736324"/>
                    </a:ext>
                  </a:extLst>
                </a:gridCol>
              </a:tblGrid>
              <a:tr h="475962">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4040297616"/>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course</a:t>
                      </a:r>
                    </a:p>
                  </a:txBody>
                  <a:tcPr anchor="ctr">
                    <a:solidFill>
                      <a:schemeClr val="bg1">
                        <a:lumMod val="95000"/>
                      </a:schemeClr>
                    </a:solidFill>
                  </a:tcPr>
                </a:tc>
                <a:extLst>
                  <a:ext uri="{0D108BD9-81ED-4DB2-BD59-A6C34878D82A}">
                    <a16:rowId xmlns:a16="http://schemas.microsoft.com/office/drawing/2014/main" val="3274625337"/>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notice for student</a:t>
                      </a:r>
                    </a:p>
                  </a:txBody>
                  <a:tcPr anchor="ctr">
                    <a:solidFill>
                      <a:srgbClr val="D6F6F0"/>
                    </a:solidFill>
                  </a:tcPr>
                </a:tc>
                <a:extLst>
                  <a:ext uri="{0D108BD9-81ED-4DB2-BD59-A6C34878D82A}">
                    <a16:rowId xmlns:a16="http://schemas.microsoft.com/office/drawing/2014/main" val="748390584"/>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Teaching plane of student</a:t>
                      </a:r>
                    </a:p>
                  </a:txBody>
                  <a:tcPr anchor="ctr">
                    <a:solidFill>
                      <a:schemeClr val="bg1">
                        <a:lumMod val="95000"/>
                      </a:schemeClr>
                    </a:solidFill>
                  </a:tcPr>
                </a:tc>
                <a:extLst>
                  <a:ext uri="{0D108BD9-81ED-4DB2-BD59-A6C34878D82A}">
                    <a16:rowId xmlns:a16="http://schemas.microsoft.com/office/drawing/2014/main" val="1867580762"/>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reference</a:t>
                      </a:r>
                    </a:p>
                  </a:txBody>
                  <a:tcPr anchor="ctr">
                    <a:solidFill>
                      <a:srgbClr val="D6F6F0"/>
                    </a:solidFill>
                  </a:tcPr>
                </a:tc>
                <a:extLst>
                  <a:ext uri="{0D108BD9-81ED-4DB2-BD59-A6C34878D82A}">
                    <a16:rowId xmlns:a16="http://schemas.microsoft.com/office/drawing/2014/main" val="138450619"/>
                  </a:ext>
                </a:extLst>
              </a:tr>
            </a:tbl>
          </a:graphicData>
        </a:graphic>
      </p:graphicFrame>
      <p:graphicFrame>
        <p:nvGraphicFramePr>
          <p:cNvPr id="3" name="Table 2">
            <a:extLst>
              <a:ext uri="{FF2B5EF4-FFF2-40B4-BE49-F238E27FC236}">
                <a16:creationId xmlns:a16="http://schemas.microsoft.com/office/drawing/2014/main" id="{9102A5A2-4217-4FB1-9159-105D8F774AA8}"/>
              </a:ext>
            </a:extLst>
          </p:cNvPr>
          <p:cNvGraphicFramePr>
            <a:graphicFrameLocks noGrp="1"/>
          </p:cNvGraphicFramePr>
          <p:nvPr>
            <p:extLst>
              <p:ext uri="{D42A27DB-BD31-4B8C-83A1-F6EECF244321}">
                <p14:modId xmlns:p14="http://schemas.microsoft.com/office/powerpoint/2010/main" val="3367751459"/>
              </p:ext>
            </p:extLst>
          </p:nvPr>
        </p:nvGraphicFramePr>
        <p:xfrm>
          <a:off x="8506436" y="4623439"/>
          <a:ext cx="3685563" cy="1028204"/>
        </p:xfrm>
        <a:graphic>
          <a:graphicData uri="http://schemas.openxmlformats.org/drawingml/2006/table">
            <a:tbl>
              <a:tblPr firstRow="1" bandRow="1">
                <a:tableStyleId>{5C22544A-7EE6-4342-B048-85BDC9FD1C3A}</a:tableStyleId>
              </a:tblPr>
              <a:tblGrid>
                <a:gridCol w="1167538">
                  <a:extLst>
                    <a:ext uri="{9D8B030D-6E8A-4147-A177-3AD203B41FA5}">
                      <a16:colId xmlns:a16="http://schemas.microsoft.com/office/drawing/2014/main" val="2957996303"/>
                    </a:ext>
                  </a:extLst>
                </a:gridCol>
                <a:gridCol w="2518025">
                  <a:extLst>
                    <a:ext uri="{9D8B030D-6E8A-4147-A177-3AD203B41FA5}">
                      <a16:colId xmlns:a16="http://schemas.microsoft.com/office/drawing/2014/main" val="1050835162"/>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Student can discussion</a:t>
                      </a:r>
                    </a:p>
                  </a:txBody>
                  <a:tcPr anchor="ctr">
                    <a:solidFill>
                      <a:schemeClr val="bg1">
                        <a:lumMod val="95000"/>
                      </a:schemeClr>
                    </a:solidFill>
                  </a:tcPr>
                </a:tc>
                <a:extLst>
                  <a:ext uri="{0D108BD9-81ED-4DB2-BD59-A6C34878D82A}">
                    <a16:rowId xmlns:a16="http://schemas.microsoft.com/office/drawing/2014/main" val="1572586320"/>
                  </a:ext>
                </a:extLst>
              </a:tr>
            </a:tbl>
          </a:graphicData>
        </a:graphic>
      </p:graphicFrame>
    </p:spTree>
    <p:extLst>
      <p:ext uri="{BB962C8B-B14F-4D97-AF65-F5344CB8AC3E}">
        <p14:creationId xmlns:p14="http://schemas.microsoft.com/office/powerpoint/2010/main" val="237957558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0D22AEF-7B1F-409B-B38B-19B7ED52011A}"/>
              </a:ext>
            </a:extLst>
          </p:cNvPr>
          <p:cNvSpPr txBox="1"/>
          <p:nvPr/>
        </p:nvSpPr>
        <p:spPr>
          <a:xfrm>
            <a:off x="874413" y="318254"/>
            <a:ext cx="10377110" cy="387798"/>
          </a:xfrm>
          <a:prstGeom prst="rect">
            <a:avLst/>
          </a:prstGeom>
          <a:noFill/>
        </p:spPr>
        <p:txBody>
          <a:bodyPr wrap="square" rtlCol="0">
            <a:spAutoFit/>
          </a:bodyPr>
          <a:lstStyle/>
          <a:p>
            <a:r>
              <a:rPr lang="en-US" altLang="ko-KR" sz="1920" b="1" dirty="0">
                <a:solidFill>
                  <a:srgbClr val="002060"/>
                </a:solidFill>
                <a:latin typeface="나눔고딕" panose="020D0604000000000000" pitchFamily="50" charset="-127"/>
                <a:ea typeface="나눔고딕" panose="020D0604000000000000" pitchFamily="50" charset="-127"/>
              </a:rPr>
              <a:t>Project Overview</a:t>
            </a:r>
            <a:endParaRPr lang="ko-KR" altLang="en-US" sz="1920" b="1" dirty="0">
              <a:solidFill>
                <a:srgbClr val="002060"/>
              </a:solidFill>
              <a:latin typeface="나눔고딕" panose="020D0604000000000000" pitchFamily="50" charset="-127"/>
              <a:ea typeface="나눔고딕" panose="020D0604000000000000" pitchFamily="50" charset="-127"/>
            </a:endParaRPr>
          </a:p>
        </p:txBody>
      </p:sp>
      <p:sp>
        <p:nvSpPr>
          <p:cNvPr id="12" name="TextBox 11">
            <a:extLst>
              <a:ext uri="{FF2B5EF4-FFF2-40B4-BE49-F238E27FC236}">
                <a16:creationId xmlns:a16="http://schemas.microsoft.com/office/drawing/2014/main" id="{3251EEDD-28BE-4E9C-A6AE-C8F34434803B}"/>
              </a:ext>
            </a:extLst>
          </p:cNvPr>
          <p:cNvSpPr txBox="1"/>
          <p:nvPr/>
        </p:nvSpPr>
        <p:spPr>
          <a:xfrm>
            <a:off x="797970" y="6230054"/>
            <a:ext cx="1831894" cy="350865"/>
          </a:xfrm>
          <a:prstGeom prst="rect">
            <a:avLst/>
          </a:prstGeom>
          <a:noFill/>
        </p:spPr>
        <p:txBody>
          <a:bodyPr wrap="square" rtlCol="0">
            <a:spAutoFit/>
          </a:bodyPr>
          <a:lstStyle/>
          <a:p>
            <a:r>
              <a:rPr lang="ko-KR" altLang="en-US" sz="1680" dirty="0">
                <a:solidFill>
                  <a:schemeClr val="bg1"/>
                </a:solidFill>
                <a:latin typeface="나눔고딕" panose="020D0604000000000000" pitchFamily="50" charset="-127"/>
                <a:ea typeface="나눔고딕" panose="020D0604000000000000" pitchFamily="50" charset="-127"/>
              </a:rPr>
              <a:t>서비스 개요</a:t>
            </a:r>
            <a:endParaRPr lang="en-US" altLang="ko-KR" sz="1680" dirty="0">
              <a:solidFill>
                <a:schemeClr val="bg1"/>
              </a:solidFill>
              <a:latin typeface="나눔고딕" panose="020D0604000000000000" pitchFamily="50" charset="-127"/>
              <a:ea typeface="나눔고딕" panose="020D0604000000000000" pitchFamily="50" charset="-127"/>
            </a:endParaRPr>
          </a:p>
        </p:txBody>
      </p:sp>
      <p:sp>
        <p:nvSpPr>
          <p:cNvPr id="13" name="직사각형 12">
            <a:extLst>
              <a:ext uri="{FF2B5EF4-FFF2-40B4-BE49-F238E27FC236}">
                <a16:creationId xmlns:a16="http://schemas.microsoft.com/office/drawing/2014/main" id="{4D2537F6-39FA-40A2-8761-EF83310CAD8A}"/>
              </a:ext>
            </a:extLst>
          </p:cNvPr>
          <p:cNvSpPr/>
          <p:nvPr/>
        </p:nvSpPr>
        <p:spPr>
          <a:xfrm>
            <a:off x="2354046" y="6266669"/>
            <a:ext cx="8201366" cy="285399"/>
          </a:xfrm>
          <a:prstGeom prst="rect">
            <a:avLst/>
          </a:prstGeom>
        </p:spPr>
        <p:txBody>
          <a:bodyPr wrap="square">
            <a:spAutoFit/>
          </a:bodyPr>
          <a:lstStyle/>
          <a:p>
            <a:pPr>
              <a:lnSpc>
                <a:spcPct val="150000"/>
              </a:lnSpc>
            </a:pPr>
            <a:r>
              <a:rPr lang="en-US" altLang="ko-KR" sz="960" b="1" dirty="0">
                <a:solidFill>
                  <a:schemeClr val="bg1"/>
                </a:solidFill>
                <a:latin typeface="나눔고딕" panose="020D0604000000000000" pitchFamily="50" charset="-127"/>
                <a:ea typeface="나눔고딕" panose="020D0604000000000000" pitchFamily="50" charset="-127"/>
              </a:rPr>
              <a:t>| </a:t>
            </a:r>
            <a:r>
              <a:rPr lang="ko-KR" altLang="en-US" sz="960" b="1" dirty="0">
                <a:solidFill>
                  <a:schemeClr val="bg1"/>
                </a:solidFill>
                <a:latin typeface="나눔고딕" panose="020D0604000000000000" pitchFamily="50" charset="-127"/>
                <a:ea typeface="나눔고딕" panose="020D0604000000000000" pitchFamily="50" charset="-127"/>
              </a:rPr>
              <a:t>서비스에 대한 개괄적인 내용을 작성한 문서</a:t>
            </a:r>
            <a:r>
              <a:rPr lang="en-US" altLang="ko-KR" sz="960" b="1" dirty="0">
                <a:solidFill>
                  <a:schemeClr val="bg1"/>
                </a:solidFill>
                <a:latin typeface="나눔고딕" panose="020D0604000000000000" pitchFamily="50" charset="-127"/>
                <a:ea typeface="나눔고딕" panose="020D0604000000000000" pitchFamily="50" charset="-127"/>
              </a:rPr>
              <a:t> </a:t>
            </a:r>
          </a:p>
        </p:txBody>
      </p:sp>
      <p:sp>
        <p:nvSpPr>
          <p:cNvPr id="14" name="직사각형 13">
            <a:extLst>
              <a:ext uri="{FF2B5EF4-FFF2-40B4-BE49-F238E27FC236}">
                <a16:creationId xmlns:a16="http://schemas.microsoft.com/office/drawing/2014/main" id="{814CC866-8141-447F-BE14-655AC1743971}"/>
              </a:ext>
            </a:extLst>
          </p:cNvPr>
          <p:cNvSpPr/>
          <p:nvPr/>
        </p:nvSpPr>
        <p:spPr>
          <a:xfrm>
            <a:off x="789439" y="6612296"/>
            <a:ext cx="10275722" cy="455125"/>
          </a:xfrm>
          <a:prstGeom prst="rect">
            <a:avLst/>
          </a:prstGeom>
        </p:spPr>
        <p:txBody>
          <a:bodyPr wrap="square">
            <a:spAutoFit/>
          </a:bodyPr>
          <a:lstStyle/>
          <a:p>
            <a:pPr>
              <a:lnSpc>
                <a:spcPct val="150000"/>
              </a:lnSpc>
            </a:pPr>
            <a:r>
              <a:rPr lang="ko-KR" altLang="en-US" sz="840" dirty="0">
                <a:solidFill>
                  <a:schemeClr val="bg1"/>
                </a:solidFill>
                <a:latin typeface="나눔고딕" panose="020D0604000000000000" pitchFamily="50" charset="-127"/>
                <a:ea typeface="나눔고딕" panose="020D0604000000000000" pitchFamily="50" charset="-127"/>
              </a:rPr>
              <a:t>신규 서비스라면 기획서를 읽는 다양한 관계자의 이해를 돕기 위해 간단한 서비스 개요를 삽입하면 좋습니다</a:t>
            </a:r>
            <a:r>
              <a:rPr lang="en-US" altLang="ko-KR" sz="840" dirty="0">
                <a:solidFill>
                  <a:schemeClr val="bg1"/>
                </a:solidFill>
                <a:latin typeface="나눔고딕" panose="020D0604000000000000" pitchFamily="50" charset="-127"/>
                <a:ea typeface="나눔고딕" panose="020D0604000000000000" pitchFamily="50" charset="-127"/>
              </a:rPr>
              <a:t>.</a:t>
            </a:r>
          </a:p>
          <a:p>
            <a:pPr>
              <a:lnSpc>
                <a:spcPct val="150000"/>
              </a:lnSpc>
            </a:pPr>
            <a:r>
              <a:rPr lang="ko-KR" altLang="en-US" sz="840" dirty="0">
                <a:solidFill>
                  <a:schemeClr val="bg1"/>
                </a:solidFill>
                <a:latin typeface="나눔고딕" panose="020D0604000000000000" pitchFamily="50" charset="-127"/>
                <a:ea typeface="나눔고딕" panose="020D0604000000000000" pitchFamily="50" charset="-127"/>
              </a:rPr>
              <a:t>서비스의 배경과 목적</a:t>
            </a:r>
            <a:r>
              <a:rPr lang="en-US" altLang="ko-KR" sz="840" dirty="0">
                <a:solidFill>
                  <a:schemeClr val="bg1"/>
                </a:solidFill>
                <a:latin typeface="나눔고딕" panose="020D0604000000000000" pitchFamily="50" charset="-127"/>
                <a:ea typeface="나눔고딕" panose="020D0604000000000000" pitchFamily="50" charset="-127"/>
              </a:rPr>
              <a:t>, </a:t>
            </a:r>
            <a:r>
              <a:rPr lang="ko-KR" altLang="en-US" sz="840" dirty="0">
                <a:solidFill>
                  <a:schemeClr val="bg1"/>
                </a:solidFill>
                <a:latin typeface="나눔고딕" panose="020D0604000000000000" pitchFamily="50" charset="-127"/>
                <a:ea typeface="나눔고딕" panose="020D0604000000000000" pitchFamily="50" charset="-127"/>
              </a:rPr>
              <a:t>효과를 공유하여 방향성을 전달합니다</a:t>
            </a:r>
            <a:r>
              <a:rPr lang="en-US" altLang="ko-KR" sz="840" dirty="0">
                <a:solidFill>
                  <a:schemeClr val="bg1"/>
                </a:solidFill>
                <a:latin typeface="나눔고딕" panose="020D0604000000000000" pitchFamily="50" charset="-127"/>
                <a:ea typeface="나눔고딕" panose="020D0604000000000000" pitchFamily="50" charset="-127"/>
              </a:rPr>
              <a:t>. </a:t>
            </a:r>
          </a:p>
        </p:txBody>
      </p:sp>
      <p:pic>
        <p:nvPicPr>
          <p:cNvPr id="3" name="그래픽 2">
            <a:extLst>
              <a:ext uri="{FF2B5EF4-FFF2-40B4-BE49-F238E27FC236}">
                <a16:creationId xmlns:a16="http://schemas.microsoft.com/office/drawing/2014/main" id="{24D5021A-7779-4675-93EA-0272AA5994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2198997" y="6266351"/>
            <a:ext cx="213481" cy="273394"/>
          </a:xfrm>
          <a:prstGeom prst="rect">
            <a:avLst/>
          </a:prstGeom>
        </p:spPr>
      </p:pic>
      <p:graphicFrame>
        <p:nvGraphicFramePr>
          <p:cNvPr id="15" name="표 9">
            <a:extLst>
              <a:ext uri="{FF2B5EF4-FFF2-40B4-BE49-F238E27FC236}">
                <a16:creationId xmlns:a16="http://schemas.microsoft.com/office/drawing/2014/main" id="{2E4B0567-E6F3-4C55-B115-2BBB3F9CA4A3}"/>
              </a:ext>
            </a:extLst>
          </p:cNvPr>
          <p:cNvGraphicFramePr>
            <a:graphicFrameLocks noGrp="1"/>
          </p:cNvGraphicFramePr>
          <p:nvPr>
            <p:extLst>
              <p:ext uri="{D42A27DB-BD31-4B8C-83A1-F6EECF244321}">
                <p14:modId xmlns:p14="http://schemas.microsoft.com/office/powerpoint/2010/main" val="671000581"/>
              </p:ext>
            </p:extLst>
          </p:nvPr>
        </p:nvGraphicFramePr>
        <p:xfrm>
          <a:off x="940477" y="807480"/>
          <a:ext cx="10311046" cy="5732266"/>
        </p:xfrm>
        <a:graphic>
          <a:graphicData uri="http://schemas.openxmlformats.org/drawingml/2006/table">
            <a:tbl>
              <a:tblPr firstRow="1" bandRow="1">
                <a:tableStyleId>{F5AB1C69-6EDB-4FF4-983F-18BD219EF322}</a:tableStyleId>
              </a:tblPr>
              <a:tblGrid>
                <a:gridCol w="2207758">
                  <a:extLst>
                    <a:ext uri="{9D8B030D-6E8A-4147-A177-3AD203B41FA5}">
                      <a16:colId xmlns:a16="http://schemas.microsoft.com/office/drawing/2014/main" val="20000"/>
                    </a:ext>
                  </a:extLst>
                </a:gridCol>
                <a:gridCol w="8103288">
                  <a:extLst>
                    <a:ext uri="{9D8B030D-6E8A-4147-A177-3AD203B41FA5}">
                      <a16:colId xmlns:a16="http://schemas.microsoft.com/office/drawing/2014/main" val="20001"/>
                    </a:ext>
                  </a:extLst>
                </a:gridCol>
              </a:tblGrid>
              <a:tr h="294799">
                <a:tc>
                  <a:txBody>
                    <a:bodyPr/>
                    <a:lstStyle/>
                    <a:p>
                      <a:pPr algn="ctr" latinLnBrk="1"/>
                      <a:r>
                        <a:rPr lang="en-US" sz="1200" dirty="0">
                          <a:solidFill>
                            <a:schemeClr val="tx1"/>
                          </a:solidFill>
                          <a:latin typeface="Arial" panose="020B0604020202020204" pitchFamily="34" charset="0"/>
                          <a:cs typeface="Arial" panose="020B0604020202020204" pitchFamily="34" charset="0"/>
                        </a:rPr>
                        <a:t>D</a:t>
                      </a:r>
                      <a:r>
                        <a:rPr sz="1200" dirty="0">
                          <a:solidFill>
                            <a:schemeClr val="tx1"/>
                          </a:solidFill>
                          <a:latin typeface="Arial" panose="020B0604020202020204" pitchFamily="34" charset="0"/>
                          <a:cs typeface="Arial" panose="020B0604020202020204" pitchFamily="34" charset="0"/>
                        </a:rPr>
                        <a:t>istribute</a:t>
                      </a: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en-US" sz="1200" dirty="0">
                          <a:solidFill>
                            <a:schemeClr val="tx1"/>
                          </a:solidFill>
                          <a:latin typeface="Arial" panose="020B0604020202020204" pitchFamily="34" charset="0"/>
                          <a:cs typeface="Arial" panose="020B0604020202020204" pitchFamily="34" charset="0"/>
                        </a:rPr>
                        <a:t>S</a:t>
                      </a:r>
                      <a:r>
                        <a:rPr sz="1200" dirty="0">
                          <a:solidFill>
                            <a:schemeClr val="tx1"/>
                          </a:solidFill>
                          <a:latin typeface="Arial" panose="020B0604020202020204" pitchFamily="34" charset="0"/>
                          <a:cs typeface="Arial" panose="020B0604020202020204" pitchFamily="34" charset="0"/>
                        </a:rPr>
                        <a:t>ubstance</a:t>
                      </a:r>
                    </a:p>
                  </a:txBody>
                  <a:tcPr marL="82022" marR="82022" marT="41011" marB="41011"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368258">
                <a:tc>
                  <a:txBody>
                    <a:bodyPr/>
                    <a:lstStyle/>
                    <a:p>
                      <a:pPr algn="ctr" latinLnBrk="1"/>
                      <a:r>
                        <a:rPr lang="en-US" sz="1200" b="1" dirty="0">
                          <a:solidFill>
                            <a:schemeClr val="tx1"/>
                          </a:solidFill>
                          <a:latin typeface="Arial" panose="020B0604020202020204" pitchFamily="34" charset="0"/>
                          <a:cs typeface="Arial" panose="020B0604020202020204" pitchFamily="34" charset="0"/>
                        </a:rPr>
                        <a:t>Name</a:t>
                      </a: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defRP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rPr>
                        <a:t>Website e-learning</a:t>
                      </a:r>
                    </a:p>
                  </a:txBody>
                  <a:tcPr marL="82022" marR="82022" marT="41011" marB="41011"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99473">
                <a:tc>
                  <a:txBody>
                    <a:bodyPr/>
                    <a:lstStyle/>
                    <a:p>
                      <a:pPr algn="ctr" latinLnBrk="1"/>
                      <a:r>
                        <a:rPr lang="en-US" sz="1200" b="1" dirty="0">
                          <a:latin typeface="Arial" panose="020B0604020202020204" pitchFamily="34" charset="0"/>
                          <a:cs typeface="Arial" panose="020B0604020202020204" pitchFamily="34" charset="0"/>
                        </a:rPr>
                        <a:t>S</a:t>
                      </a:r>
                      <a:r>
                        <a:rPr sz="1200" b="1" dirty="0">
                          <a:latin typeface="Arial" panose="020B0604020202020204" pitchFamily="34" charset="0"/>
                          <a:cs typeface="Arial" panose="020B0604020202020204" pitchFamily="34" charset="0"/>
                        </a:rPr>
                        <a:t>cene</a:t>
                      </a: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defRPr/>
                      </a:pPr>
                      <a:r>
                        <a:rPr lang="en-US" sz="1200" dirty="0">
                          <a:solidFill>
                            <a:srgbClr val="002060"/>
                          </a:solidFill>
                          <a:latin typeface="Arial" panose="020B0604020202020204" pitchFamily="34" charset="0"/>
                          <a:cs typeface="Arial" panose="020B0604020202020204" pitchFamily="34" charset="0"/>
                          <a:sym typeface="+mn-ea"/>
                        </a:rPr>
                        <a:t>As the Covid-19 epidemic spread around the world, the demand for online learning increased sharply</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endParaRPr>
                    </a:p>
                  </a:txBody>
                  <a:tcPr marL="82022" marR="82022" marT="41011" marB="41011"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47026">
                <a:tc>
                  <a:txBody>
                    <a:bodyPr/>
                    <a:lstStyle/>
                    <a:p>
                      <a:pPr algn="ctr" latinLnBrk="1"/>
                      <a:r>
                        <a:rPr sz="1200" b="1" dirty="0">
                          <a:latin typeface="Arial" panose="020B0604020202020204" pitchFamily="34" charset="0"/>
                          <a:cs typeface="Arial" panose="020B0604020202020204" pitchFamily="34" charset="0"/>
                        </a:rPr>
                        <a:t>Purpos</a:t>
                      </a:r>
                      <a:r>
                        <a:rPr lang="en-US" sz="1200" b="1" dirty="0">
                          <a:latin typeface="Arial" panose="020B0604020202020204" pitchFamily="34" charset="0"/>
                          <a:cs typeface="Arial" panose="020B0604020202020204" pitchFamily="34" charset="0"/>
                        </a:rPr>
                        <a:t>e</a:t>
                      </a: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defRP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E-Learning is a useful form of online learning, they can help people access learning easily.</a:t>
                      </a:r>
                      <a:r>
                        <a:rPr lang="ko-KR" altLang="en-US"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 </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defRP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E-Learning has very high convenience, people can study anytime, anywhere</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defRP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E-Learning is cost-effective, as it can reduce training costs and optimize profits for training centers.</a:t>
                      </a:r>
                      <a:endParaRPr lang="en-US" altLang="ko-KR" sz="1200" b="0" i="0" dirty="0">
                        <a:solidFill>
                          <a:srgbClr val="002060"/>
                        </a:solidFill>
                        <a:effectLst/>
                        <a:latin typeface="Arial" panose="020B0604020202020204" pitchFamily="34" charset="0"/>
                        <a:ea typeface="나눔고딕" panose="020D0604000000000000" pitchFamily="50" charset="-127"/>
                        <a:cs typeface="Arial" panose="020B0604020202020204" pitchFamily="34" charset="0"/>
                      </a:endParaRPr>
                    </a:p>
                  </a:txBody>
                  <a:tcPr marL="109728" marR="109728" marT="54864" marB="54864"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22535">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1200" b="1" dirty="0">
                          <a:latin typeface="Arial" panose="020B0604020202020204" pitchFamily="34" charset="0"/>
                          <a:cs typeface="Arial" panose="020B0604020202020204" pitchFamily="34" charset="0"/>
                        </a:rPr>
                        <a:t>R</a:t>
                      </a:r>
                      <a:r>
                        <a:rPr sz="1200" b="1" dirty="0">
                          <a:latin typeface="Arial" panose="020B0604020202020204" pitchFamily="34" charset="0"/>
                          <a:cs typeface="Arial" panose="020B0604020202020204" pitchFamily="34" charset="0"/>
                        </a:rPr>
                        <a:t>esult</a:t>
                      </a: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E-learning can help more people access learning more easily and more actively</a:t>
                      </a:r>
                      <a:endParaRPr lang="en-US" altLang="ko-KR" sz="1200" baseline="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E-learning can increase training efficiency as well as revenue for training centers</a:t>
                      </a:r>
                      <a:endParaRPr lang="en-US" altLang="ko-KR" sz="1200" baseline="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txBody>
                  <a:tcPr marL="109728" marR="109728" marT="54864" marB="54864"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216450">
                <a:tc>
                  <a:txBody>
                    <a:bodyPr/>
                    <a:lstStyle/>
                    <a:p>
                      <a:pPr algn="ctr" latinLnBrk="1"/>
                      <a:r>
                        <a:rPr lang="en-US" altLang="ko-KR" sz="1200" b="1" dirty="0">
                          <a:latin typeface="Arial" panose="020B0604020202020204" pitchFamily="34" charset="0"/>
                          <a:cs typeface="Arial" panose="020B0604020202020204" pitchFamily="34" charset="0"/>
                        </a:rPr>
                        <a:t>Main Features</a:t>
                      </a:r>
                      <a:endParaRPr lang="ko-KR" altLang="en-US" sz="1200" b="1" dirty="0">
                        <a:latin typeface="Arial" panose="020B0604020202020204" pitchFamily="34" charset="0"/>
                        <a:cs typeface="Arial" panose="020B0604020202020204" pitchFamily="34" charset="0"/>
                      </a:endParaRP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Organized in the form of online classes</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Support learning materials</a:t>
                      </a: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Provide certificates after the course</a:t>
                      </a: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Connection between students and businesses</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txBody>
                  <a:tcPr marL="109728" marR="109728" marT="54864" marB="54864"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844805">
                <a:tc>
                  <a:txBody>
                    <a:bodyPr/>
                    <a:lstStyle/>
                    <a:p>
                      <a:pPr algn="ctr" latinLnBrk="1"/>
                      <a:r>
                        <a:rPr lang="en-US" altLang="ko-KR" sz="1200" b="1" dirty="0">
                          <a:latin typeface="Arial" panose="020B0604020202020204" pitchFamily="34" charset="0"/>
                          <a:cs typeface="Arial" panose="020B0604020202020204" pitchFamily="34" charset="0"/>
                        </a:rPr>
                        <a:t>Main Customers</a:t>
                      </a:r>
                      <a:endParaRPr lang="ko-KR" altLang="en-US" sz="1200" b="1" dirty="0">
                        <a:latin typeface="Arial" panose="020B0604020202020204" pitchFamily="34" charset="0"/>
                        <a:cs typeface="Arial" panose="020B0604020202020204" pitchFamily="34" charset="0"/>
                      </a:endParaRP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Students</a:t>
                      </a: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Instructor</a:t>
                      </a: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Business</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txBody>
                  <a:tcPr marL="109728" marR="109728" marT="54864" marB="54864"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41592">
                <a:tc>
                  <a:txBody>
                    <a:bodyPr/>
                    <a:lstStyle/>
                    <a:p>
                      <a:pPr algn="ctr" latinLnBrk="1"/>
                      <a:r>
                        <a:rPr lang="en-US" altLang="ko-KR" sz="1200" b="1" dirty="0">
                          <a:latin typeface="Arial" panose="020B0604020202020204" pitchFamily="34" charset="0"/>
                          <a:cs typeface="Arial" panose="020B0604020202020204" pitchFamily="34" charset="0"/>
                        </a:rPr>
                        <a:t>Service Channels</a:t>
                      </a:r>
                      <a:endParaRPr lang="ko-KR" altLang="en-US" sz="1200" b="1" dirty="0">
                        <a:latin typeface="Arial" panose="020B0604020202020204" pitchFamily="34" charset="0"/>
                        <a:cs typeface="Arial" panose="020B0604020202020204" pitchFamily="34" charset="0"/>
                      </a:endParaRP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just" latinLnBrk="1">
                        <a:lnSpc>
                          <a:spcPct val="130000"/>
                        </a:lnSpc>
                        <a:buFont typeface="Arial" panose="020B0604020202020204" pitchFamily="34" charset="0"/>
                        <a:buChar char="•"/>
                      </a:pPr>
                      <a:r>
                        <a:rPr lang="vi-VN" altLang="ko-KR" sz="1200" baseline="0" dirty="0">
                          <a:solidFill>
                            <a:srgbClr val="002060"/>
                          </a:solidFill>
                          <a:latin typeface="Arial" panose="020B0604020202020204" pitchFamily="34" charset="0"/>
                          <a:ea typeface="나눔고딕" panose="020D0604000000000000" pitchFamily="50" charset="-127"/>
                          <a:cs typeface="Arial" panose="020B0604020202020204" pitchFamily="34" charset="0"/>
                        </a:rPr>
                        <a:t>PC</a:t>
                      </a:r>
                    </a:p>
                  </a:txBody>
                  <a:tcPr marL="109728" marR="109728" marT="54864" marB="54864"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97328">
                <a:tc>
                  <a:txBody>
                    <a:bodyPr/>
                    <a:lstStyle/>
                    <a:p>
                      <a:pPr algn="ctr" latinLnBrk="1"/>
                      <a:r>
                        <a:rPr lang="en-US" altLang="ko-KR" sz="1200" b="1" dirty="0">
                          <a:solidFill>
                            <a:schemeClr val="tx1"/>
                          </a:solidFill>
                          <a:latin typeface="Arial" panose="020B0604020202020204" pitchFamily="34" charset="0"/>
                          <a:cs typeface="Arial" panose="020B0604020202020204" pitchFamily="34" charset="0"/>
                        </a:rPr>
                        <a:t>Expected release date</a:t>
                      </a:r>
                      <a:endParaRPr lang="ko-KR" altLang="en-US" sz="1200" b="1" dirty="0">
                        <a:solidFill>
                          <a:schemeClr val="tx1"/>
                        </a:solidFill>
                        <a:latin typeface="Arial" panose="020B0604020202020204" pitchFamily="34" charset="0"/>
                        <a:cs typeface="Arial" panose="020B0604020202020204" pitchFamily="34" charset="0"/>
                      </a:endParaRP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latinLnBrk="1">
                        <a:buFont typeface="Arial" panose="020B0604020202020204" pitchFamily="34" charset="0"/>
                        <a:buChar char="•"/>
                      </a:pPr>
                      <a:r>
                        <a:rPr lang="en-US" altLang="ko-KR" sz="1200" dirty="0">
                          <a:solidFill>
                            <a:srgbClr val="002060"/>
                          </a:solidFill>
                          <a:latin typeface="Arial" panose="020B0604020202020204" pitchFamily="34" charset="0"/>
                          <a:cs typeface="Arial" panose="020B0604020202020204" pitchFamily="34" charset="0"/>
                        </a:rPr>
                        <a:t>07/2021</a:t>
                      </a:r>
                    </a:p>
                  </a:txBody>
                  <a:tcPr marL="82022" marR="82022" marT="41011" marB="41011"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248742792"/>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64CCBA2-28C4-42EF-ABE2-658E2268B431}"/>
              </a:ext>
            </a:extLst>
          </p:cNvPr>
          <p:cNvPicPr>
            <a:picLocks noChangeAspect="1"/>
          </p:cNvPicPr>
          <p:nvPr/>
        </p:nvPicPr>
        <p:blipFill>
          <a:blip r:embed="rId2"/>
          <a:stretch>
            <a:fillRect/>
          </a:stretch>
        </p:blipFill>
        <p:spPr>
          <a:xfrm>
            <a:off x="596601" y="866439"/>
            <a:ext cx="7204977" cy="5820111"/>
          </a:xfrm>
          <a:prstGeom prst="rect">
            <a:avLst/>
          </a:prstGeom>
        </p:spPr>
      </p:pic>
      <p:grpSp>
        <p:nvGrpSpPr>
          <p:cNvPr id="4" name="그룹 64">
            <a:extLst>
              <a:ext uri="{FF2B5EF4-FFF2-40B4-BE49-F238E27FC236}">
                <a16:creationId xmlns:a16="http://schemas.microsoft.com/office/drawing/2014/main" id="{5E37F27C-9988-4CC2-8599-44118E806B2A}"/>
              </a:ext>
            </a:extLst>
          </p:cNvPr>
          <p:cNvGrpSpPr/>
          <p:nvPr/>
        </p:nvGrpSpPr>
        <p:grpSpPr>
          <a:xfrm>
            <a:off x="528021" y="1366975"/>
            <a:ext cx="388720" cy="200055"/>
            <a:chOff x="4727047" y="5307508"/>
            <a:chExt cx="388720" cy="200055"/>
          </a:xfrm>
        </p:grpSpPr>
        <p:sp>
          <p:nvSpPr>
            <p:cNvPr id="5"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FDF89175-7091-4CEC-AE4D-D956B7A8DD84}"/>
              </a:ext>
            </a:extLst>
          </p:cNvPr>
          <p:cNvGrpSpPr/>
          <p:nvPr/>
        </p:nvGrpSpPr>
        <p:grpSpPr>
          <a:xfrm>
            <a:off x="1670723" y="1377002"/>
            <a:ext cx="388720" cy="200055"/>
            <a:chOff x="4727047" y="5307508"/>
            <a:chExt cx="388720" cy="200055"/>
          </a:xfrm>
        </p:grpSpPr>
        <p:sp>
          <p:nvSpPr>
            <p:cNvPr id="8" name="타원 65">
              <a:extLst>
                <a:ext uri="{FF2B5EF4-FFF2-40B4-BE49-F238E27FC236}">
                  <a16:creationId xmlns:a16="http://schemas.microsoft.com/office/drawing/2014/main" id="{B2A971D0-973C-4AE9-A10C-A240CBC35A0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E53D1445-7CDB-45CF-B07F-DA60E4C3179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3" name="그룹 64">
            <a:extLst>
              <a:ext uri="{FF2B5EF4-FFF2-40B4-BE49-F238E27FC236}">
                <a16:creationId xmlns:a16="http://schemas.microsoft.com/office/drawing/2014/main" id="{B5F96C7E-69FC-4A7E-B9C9-A89FC8AC64BD}"/>
              </a:ext>
            </a:extLst>
          </p:cNvPr>
          <p:cNvGrpSpPr/>
          <p:nvPr/>
        </p:nvGrpSpPr>
        <p:grpSpPr>
          <a:xfrm>
            <a:off x="1667466" y="2009282"/>
            <a:ext cx="388720" cy="200055"/>
            <a:chOff x="4727047" y="5307508"/>
            <a:chExt cx="388720" cy="200055"/>
          </a:xfrm>
        </p:grpSpPr>
        <p:sp>
          <p:nvSpPr>
            <p:cNvPr id="14" name="타원 65">
              <a:extLst>
                <a:ext uri="{FF2B5EF4-FFF2-40B4-BE49-F238E27FC236}">
                  <a16:creationId xmlns:a16="http://schemas.microsoft.com/office/drawing/2014/main" id="{EDA5D676-F1D0-4B75-B211-4673EFFC21F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702E503-8F29-49C2-AB11-8058BEE1B5B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6693E6EB-7D8D-4F9F-A2E4-337F7A569EF2}"/>
              </a:ext>
            </a:extLst>
          </p:cNvPr>
          <p:cNvGrpSpPr/>
          <p:nvPr/>
        </p:nvGrpSpPr>
        <p:grpSpPr>
          <a:xfrm>
            <a:off x="4474493" y="1999254"/>
            <a:ext cx="388720" cy="200055"/>
            <a:chOff x="4727047" y="5307508"/>
            <a:chExt cx="388720" cy="200055"/>
          </a:xfrm>
        </p:grpSpPr>
        <p:sp>
          <p:nvSpPr>
            <p:cNvPr id="17" name="타원 65">
              <a:extLst>
                <a:ext uri="{FF2B5EF4-FFF2-40B4-BE49-F238E27FC236}">
                  <a16:creationId xmlns:a16="http://schemas.microsoft.com/office/drawing/2014/main" id="{69022821-3194-4411-A846-654D28AE2C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5DB8B116-05D2-4D60-9A60-897AD8959F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19" name="Table 7">
            <a:extLst>
              <a:ext uri="{FF2B5EF4-FFF2-40B4-BE49-F238E27FC236}">
                <a16:creationId xmlns:a16="http://schemas.microsoft.com/office/drawing/2014/main" id="{67F6BB9B-A7CD-404C-A2DD-7E8525E755D2}"/>
              </a:ext>
            </a:extLst>
          </p:cNvPr>
          <p:cNvGraphicFramePr>
            <a:graphicFrameLocks noGrp="1"/>
          </p:cNvGraphicFramePr>
          <p:nvPr/>
        </p:nvGraphicFramePr>
        <p:xfrm>
          <a:off x="8469745" y="2"/>
          <a:ext cx="3722255" cy="6857997"/>
        </p:xfrm>
        <a:graphic>
          <a:graphicData uri="http://schemas.openxmlformats.org/drawingml/2006/table">
            <a:tbl>
              <a:tblPr firstRow="1" bandRow="1">
                <a:tableStyleId>{5C22544A-7EE6-4342-B048-85BDC9FD1C3A}</a:tableStyleId>
              </a:tblPr>
              <a:tblGrid>
                <a:gridCol w="988291">
                  <a:extLst>
                    <a:ext uri="{9D8B030D-6E8A-4147-A177-3AD203B41FA5}">
                      <a16:colId xmlns:a16="http://schemas.microsoft.com/office/drawing/2014/main" val="2741466186"/>
                    </a:ext>
                  </a:extLst>
                </a:gridCol>
                <a:gridCol w="2733964">
                  <a:extLst>
                    <a:ext uri="{9D8B030D-6E8A-4147-A177-3AD203B41FA5}">
                      <a16:colId xmlns:a16="http://schemas.microsoft.com/office/drawing/2014/main" val="11557431"/>
                    </a:ext>
                  </a:extLst>
                </a:gridCol>
              </a:tblGrid>
              <a:tr h="794294">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065818">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When click tab “course list” show all lesson information</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92897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the name’s course</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1017227">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Button “current learning” </a:t>
                      </a:r>
                      <a:r>
                        <a:rPr lang="en-US" dirty="0">
                          <a:solidFill>
                            <a:srgbClr val="002060"/>
                          </a:solidFill>
                          <a:latin typeface="Calibri (Body)"/>
                          <a:sym typeface="Wingdings" panose="05000000000000000000" pitchFamily="2" charset="2"/>
                        </a:rPr>
                        <a:t> show the current lesson</a:t>
                      </a:r>
                      <a:endParaRPr lang="en-US"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581549155"/>
                  </a:ext>
                </a:extLst>
              </a:tr>
              <a:tr h="1017227">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the percentage process</a:t>
                      </a:r>
                    </a:p>
                  </a:txBody>
                  <a:tcPr>
                    <a:solidFill>
                      <a:srgbClr val="D6F6F0"/>
                    </a:solidFill>
                  </a:tcPr>
                </a:tc>
                <a:extLst>
                  <a:ext uri="{0D108BD9-81ED-4DB2-BD59-A6C34878D82A}">
                    <a16:rowId xmlns:a16="http://schemas.microsoft.com/office/drawing/2014/main" val="3300428638"/>
                  </a:ext>
                </a:extLst>
              </a:tr>
              <a:tr h="1017227">
                <a:tc>
                  <a:txBody>
                    <a:bodyPr/>
                    <a:lstStyle/>
                    <a:p>
                      <a:pPr algn="ctr"/>
                      <a:r>
                        <a:rPr lang="en-US" dirty="0">
                          <a:solidFill>
                            <a:srgbClr val="002060"/>
                          </a:solidFill>
                          <a:latin typeface="Calibri (Body)"/>
                        </a:rPr>
                        <a:t>5</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name lesson</a:t>
                      </a:r>
                    </a:p>
                  </a:txBody>
                  <a:tcPr>
                    <a:solidFill>
                      <a:srgbClr val="D6F6F0"/>
                    </a:solidFill>
                  </a:tcPr>
                </a:tc>
                <a:extLst>
                  <a:ext uri="{0D108BD9-81ED-4DB2-BD59-A6C34878D82A}">
                    <a16:rowId xmlns:a16="http://schemas.microsoft.com/office/drawing/2014/main" val="3751591196"/>
                  </a:ext>
                </a:extLst>
              </a:tr>
              <a:tr h="1017227">
                <a:tc>
                  <a:txBody>
                    <a:bodyPr/>
                    <a:lstStyle/>
                    <a:p>
                      <a:pPr algn="ctr"/>
                      <a:r>
                        <a:rPr lang="en-US" dirty="0">
                          <a:solidFill>
                            <a:srgbClr val="002060"/>
                          </a:solidFill>
                          <a:latin typeface="Calibri (Body)"/>
                        </a:rPr>
                        <a:t>6</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detail lesson </a:t>
                      </a:r>
                      <a:r>
                        <a:rPr lang="en-US" dirty="0">
                          <a:solidFill>
                            <a:srgbClr val="002060"/>
                          </a:solidFill>
                          <a:latin typeface="Calibri (Body)"/>
                          <a:sym typeface="Wingdings" panose="05000000000000000000" pitchFamily="2" charset="2"/>
                        </a:rPr>
                        <a:t> when click show the video lesson</a:t>
                      </a:r>
                      <a:endParaRPr lang="en-US" dirty="0">
                        <a:solidFill>
                          <a:srgbClr val="002060"/>
                        </a:solidFill>
                        <a:latin typeface="Calibri (Body)"/>
                      </a:endParaRPr>
                    </a:p>
                  </a:txBody>
                  <a:tcPr>
                    <a:solidFill>
                      <a:srgbClr val="D6F6F0"/>
                    </a:solidFill>
                  </a:tcPr>
                </a:tc>
                <a:extLst>
                  <a:ext uri="{0D108BD9-81ED-4DB2-BD59-A6C34878D82A}">
                    <a16:rowId xmlns:a16="http://schemas.microsoft.com/office/drawing/2014/main" val="2267041835"/>
                  </a:ext>
                </a:extLst>
              </a:tr>
            </a:tbl>
          </a:graphicData>
        </a:graphic>
      </p:graphicFrame>
      <p:grpSp>
        <p:nvGrpSpPr>
          <p:cNvPr id="21" name="그룹 64">
            <a:extLst>
              <a:ext uri="{FF2B5EF4-FFF2-40B4-BE49-F238E27FC236}">
                <a16:creationId xmlns:a16="http://schemas.microsoft.com/office/drawing/2014/main" id="{9FF411D4-F8EC-4D11-8A95-62E84C4FE7C7}"/>
              </a:ext>
            </a:extLst>
          </p:cNvPr>
          <p:cNvGrpSpPr/>
          <p:nvPr/>
        </p:nvGrpSpPr>
        <p:grpSpPr>
          <a:xfrm>
            <a:off x="1771826" y="2641562"/>
            <a:ext cx="388720" cy="200055"/>
            <a:chOff x="4727047" y="5307508"/>
            <a:chExt cx="388720" cy="200055"/>
          </a:xfrm>
        </p:grpSpPr>
        <p:sp>
          <p:nvSpPr>
            <p:cNvPr id="22" name="타원 65">
              <a:extLst>
                <a:ext uri="{FF2B5EF4-FFF2-40B4-BE49-F238E27FC236}">
                  <a16:creationId xmlns:a16="http://schemas.microsoft.com/office/drawing/2014/main" id="{3F494621-1A78-4926-A81F-8E8AD0157E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3" name="TextBox 27">
              <a:extLst>
                <a:ext uri="{FF2B5EF4-FFF2-40B4-BE49-F238E27FC236}">
                  <a16:creationId xmlns:a16="http://schemas.microsoft.com/office/drawing/2014/main" id="{1827449B-6C52-411D-8388-32EF18BF1E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4" name="그룹 64">
            <a:extLst>
              <a:ext uri="{FF2B5EF4-FFF2-40B4-BE49-F238E27FC236}">
                <a16:creationId xmlns:a16="http://schemas.microsoft.com/office/drawing/2014/main" id="{1F0FCFE0-0E69-4BEE-9347-208D6B453438}"/>
              </a:ext>
            </a:extLst>
          </p:cNvPr>
          <p:cNvGrpSpPr/>
          <p:nvPr/>
        </p:nvGrpSpPr>
        <p:grpSpPr>
          <a:xfrm>
            <a:off x="1837739" y="3124451"/>
            <a:ext cx="388720" cy="200055"/>
            <a:chOff x="4727047" y="5307508"/>
            <a:chExt cx="388720" cy="200055"/>
          </a:xfrm>
        </p:grpSpPr>
        <p:sp>
          <p:nvSpPr>
            <p:cNvPr id="25" name="타원 65">
              <a:extLst>
                <a:ext uri="{FF2B5EF4-FFF2-40B4-BE49-F238E27FC236}">
                  <a16:creationId xmlns:a16="http://schemas.microsoft.com/office/drawing/2014/main" id="{BE547750-DCF4-4828-8598-0FF9A7E4A7D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6" name="TextBox 27">
              <a:extLst>
                <a:ext uri="{FF2B5EF4-FFF2-40B4-BE49-F238E27FC236}">
                  <a16:creationId xmlns:a16="http://schemas.microsoft.com/office/drawing/2014/main" id="{E42F4E6A-3F42-45EA-B2AD-1BAB1E6E4AF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2296126640"/>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9DE48B-AE7C-4035-B619-987F493C0927}"/>
              </a:ext>
            </a:extLst>
          </p:cNvPr>
          <p:cNvSpPr txBox="1"/>
          <p:nvPr/>
        </p:nvSpPr>
        <p:spPr>
          <a:xfrm>
            <a:off x="915798" y="418732"/>
            <a:ext cx="6094602" cy="369332"/>
          </a:xfrm>
          <a:prstGeom prst="rect">
            <a:avLst/>
          </a:prstGeom>
          <a:noFill/>
        </p:spPr>
        <p:txBody>
          <a:bodyPr wrap="square">
            <a:spAutoFit/>
          </a:bodyPr>
          <a:lstStyle/>
          <a:p>
            <a:r>
              <a:rPr lang="en-US" b="1" dirty="0">
                <a:solidFill>
                  <a:srgbClr val="002060"/>
                </a:solidFill>
              </a:rPr>
              <a:t>. Watch lesson video</a:t>
            </a:r>
            <a:endParaRPr lang="vi-VN" b="1" dirty="0">
              <a:solidFill>
                <a:srgbClr val="002060"/>
              </a:solidFill>
            </a:endParaRPr>
          </a:p>
        </p:txBody>
      </p:sp>
      <p:pic>
        <p:nvPicPr>
          <p:cNvPr id="6" name="Picture 5">
            <a:extLst>
              <a:ext uri="{FF2B5EF4-FFF2-40B4-BE49-F238E27FC236}">
                <a16:creationId xmlns:a16="http://schemas.microsoft.com/office/drawing/2014/main" id="{0FF9C30A-D600-4408-AFB5-F8AA79E560BA}"/>
              </a:ext>
            </a:extLst>
          </p:cNvPr>
          <p:cNvPicPr>
            <a:picLocks noChangeAspect="1"/>
          </p:cNvPicPr>
          <p:nvPr/>
        </p:nvPicPr>
        <p:blipFill>
          <a:blip r:embed="rId2"/>
          <a:stretch>
            <a:fillRect/>
          </a:stretch>
        </p:blipFill>
        <p:spPr>
          <a:xfrm>
            <a:off x="1377776" y="1005529"/>
            <a:ext cx="6625322" cy="5351871"/>
          </a:xfrm>
          <a:prstGeom prst="rect">
            <a:avLst/>
          </a:prstGeom>
        </p:spPr>
      </p:pic>
      <p:pic>
        <p:nvPicPr>
          <p:cNvPr id="8" name="table">
            <a:extLst>
              <a:ext uri="{FF2B5EF4-FFF2-40B4-BE49-F238E27FC236}">
                <a16:creationId xmlns:a16="http://schemas.microsoft.com/office/drawing/2014/main" id="{9BEFC441-21C8-4B15-9D8B-F96DEE940919}"/>
              </a:ext>
            </a:extLst>
          </p:cNvPr>
          <p:cNvPicPr>
            <a:picLocks noChangeAspect="1"/>
          </p:cNvPicPr>
          <p:nvPr/>
        </p:nvPicPr>
        <p:blipFill>
          <a:blip r:embed="rId3"/>
          <a:stretch>
            <a:fillRect/>
          </a:stretch>
        </p:blipFill>
        <p:spPr>
          <a:xfrm>
            <a:off x="8469745" y="0"/>
            <a:ext cx="3722255" cy="6857998"/>
          </a:xfrm>
          <a:prstGeom prst="rect">
            <a:avLst/>
          </a:prstGeom>
        </p:spPr>
      </p:pic>
    </p:spTree>
    <p:extLst>
      <p:ext uri="{BB962C8B-B14F-4D97-AF65-F5344CB8AC3E}">
        <p14:creationId xmlns:p14="http://schemas.microsoft.com/office/powerpoint/2010/main" val="3239593761"/>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6DEADF1-C2B4-4852-9E18-9EFD323EB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774" y="1206357"/>
            <a:ext cx="7518400" cy="60023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F81088-9732-4CBA-81A0-A1DE13FD688F}"/>
              </a:ext>
            </a:extLst>
          </p:cNvPr>
          <p:cNvSpPr txBox="1"/>
          <p:nvPr/>
        </p:nvSpPr>
        <p:spPr>
          <a:xfrm>
            <a:off x="872706" y="418513"/>
            <a:ext cx="6094602" cy="369332"/>
          </a:xfrm>
          <a:prstGeom prst="rect">
            <a:avLst/>
          </a:prstGeom>
          <a:noFill/>
        </p:spPr>
        <p:txBody>
          <a:bodyPr wrap="square">
            <a:spAutoFit/>
          </a:bodyPr>
          <a:lstStyle/>
          <a:p>
            <a:pPr algn="l"/>
            <a:r>
              <a:rPr lang="en-US" b="0" i="0" dirty="0">
                <a:solidFill>
                  <a:srgbClr val="000000"/>
                </a:solidFill>
                <a:effectLst/>
                <a:latin typeface="Noto Sans KR"/>
              </a:rPr>
              <a:t>. </a:t>
            </a:r>
            <a:r>
              <a:rPr lang="en-US" b="0" i="0" dirty="0">
                <a:solidFill>
                  <a:srgbClr val="002060"/>
                </a:solidFill>
                <a:effectLst/>
                <a:latin typeface="Noto Sans KR"/>
              </a:rPr>
              <a:t>Course notice</a:t>
            </a:r>
          </a:p>
        </p:txBody>
      </p:sp>
      <p:graphicFrame>
        <p:nvGraphicFramePr>
          <p:cNvPr id="3" name="Table 2">
            <a:extLst>
              <a:ext uri="{FF2B5EF4-FFF2-40B4-BE49-F238E27FC236}">
                <a16:creationId xmlns:a16="http://schemas.microsoft.com/office/drawing/2014/main" id="{596B7994-996D-4BA7-BC07-72C75A537381}"/>
              </a:ext>
            </a:extLst>
          </p:cNvPr>
          <p:cNvGraphicFramePr>
            <a:graphicFrameLocks noGrp="1"/>
          </p:cNvGraphicFramePr>
          <p:nvPr>
            <p:extLst>
              <p:ext uri="{D42A27DB-BD31-4B8C-83A1-F6EECF244321}">
                <p14:modId xmlns:p14="http://schemas.microsoft.com/office/powerpoint/2010/main" val="362603117"/>
              </p:ext>
            </p:extLst>
          </p:nvPr>
        </p:nvGraphicFramePr>
        <p:xfrm>
          <a:off x="8478174" y="0"/>
          <a:ext cx="3713826" cy="4623439"/>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1413245025"/>
                    </a:ext>
                  </a:extLst>
                </a:gridCol>
                <a:gridCol w="2537335">
                  <a:extLst>
                    <a:ext uri="{9D8B030D-6E8A-4147-A177-3AD203B41FA5}">
                      <a16:colId xmlns:a16="http://schemas.microsoft.com/office/drawing/2014/main" val="906850507"/>
                    </a:ext>
                  </a:extLst>
                </a:gridCol>
              </a:tblGrid>
              <a:tr h="475962">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103123933"/>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Course notice</a:t>
                      </a:r>
                    </a:p>
                  </a:txBody>
                  <a:tcPr anchor="ctr">
                    <a:solidFill>
                      <a:schemeClr val="bg1">
                        <a:lumMod val="95000"/>
                      </a:schemeClr>
                    </a:solidFill>
                  </a:tcPr>
                </a:tc>
                <a:extLst>
                  <a:ext uri="{0D108BD9-81ED-4DB2-BD59-A6C34878D82A}">
                    <a16:rowId xmlns:a16="http://schemas.microsoft.com/office/drawing/2014/main" val="3957333417"/>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Content search</a:t>
                      </a:r>
                    </a:p>
                  </a:txBody>
                  <a:tcPr anchor="ctr">
                    <a:solidFill>
                      <a:srgbClr val="D6F6F0"/>
                    </a:solidFill>
                  </a:tcPr>
                </a:tc>
                <a:extLst>
                  <a:ext uri="{0D108BD9-81ED-4DB2-BD59-A6C34878D82A}">
                    <a16:rowId xmlns:a16="http://schemas.microsoft.com/office/drawing/2014/main" val="3627856277"/>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err="1">
                          <a:solidFill>
                            <a:srgbClr val="002060"/>
                          </a:solidFill>
                          <a:latin typeface="Calibri(Body)"/>
                          <a:ea typeface="나눔고딕" panose="020D0604000000000000" pitchFamily="50" charset="-127"/>
                          <a:sym typeface="Wingdings" panose="05000000000000000000" pitchFamily="2" charset="2"/>
                        </a:rPr>
                        <a:t>Combobox</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Writer, Content,…</a:t>
                      </a:r>
                    </a:p>
                  </a:txBody>
                  <a:tcPr anchor="ctr">
                    <a:solidFill>
                      <a:schemeClr val="bg1">
                        <a:lumMod val="95000"/>
                      </a:schemeClr>
                    </a:solidFill>
                  </a:tcPr>
                </a:tc>
                <a:extLst>
                  <a:ext uri="{0D108BD9-81ED-4DB2-BD59-A6C34878D82A}">
                    <a16:rowId xmlns:a16="http://schemas.microsoft.com/office/drawing/2014/main" val="1702333357"/>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Button “Search”</a:t>
                      </a:r>
                    </a:p>
                  </a:txBody>
                  <a:tcPr anchor="ctr">
                    <a:solidFill>
                      <a:srgbClr val="D6F6F0"/>
                    </a:solidFill>
                  </a:tcPr>
                </a:tc>
                <a:extLst>
                  <a:ext uri="{0D108BD9-81ED-4DB2-BD59-A6C34878D82A}">
                    <a16:rowId xmlns:a16="http://schemas.microsoft.com/office/drawing/2014/main" val="1834565988"/>
                  </a:ext>
                </a:extLst>
              </a:tr>
            </a:tbl>
          </a:graphicData>
        </a:graphic>
      </p:graphicFrame>
      <p:graphicFrame>
        <p:nvGraphicFramePr>
          <p:cNvPr id="5" name="Table 4">
            <a:extLst>
              <a:ext uri="{FF2B5EF4-FFF2-40B4-BE49-F238E27FC236}">
                <a16:creationId xmlns:a16="http://schemas.microsoft.com/office/drawing/2014/main" id="{CE79A60C-E0FC-4BAD-A7FE-DBEBD5D77AA7}"/>
              </a:ext>
            </a:extLst>
          </p:cNvPr>
          <p:cNvGraphicFramePr>
            <a:graphicFrameLocks noGrp="1"/>
          </p:cNvGraphicFramePr>
          <p:nvPr>
            <p:extLst>
              <p:ext uri="{D42A27DB-BD31-4B8C-83A1-F6EECF244321}">
                <p14:modId xmlns:p14="http://schemas.microsoft.com/office/powerpoint/2010/main" val="1320828185"/>
              </p:ext>
            </p:extLst>
          </p:nvPr>
        </p:nvGraphicFramePr>
        <p:xfrm>
          <a:off x="8478174" y="4623439"/>
          <a:ext cx="3713826" cy="1028204"/>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2506671543"/>
                    </a:ext>
                  </a:extLst>
                </a:gridCol>
                <a:gridCol w="2537335">
                  <a:extLst>
                    <a:ext uri="{9D8B030D-6E8A-4147-A177-3AD203B41FA5}">
                      <a16:colId xmlns:a16="http://schemas.microsoft.com/office/drawing/2014/main" val="1328759640"/>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Show searching information in here</a:t>
                      </a:r>
                    </a:p>
                  </a:txBody>
                  <a:tcPr anchor="ctr">
                    <a:solidFill>
                      <a:srgbClr val="D6F6F0"/>
                    </a:solidFill>
                  </a:tcPr>
                </a:tc>
                <a:extLst>
                  <a:ext uri="{0D108BD9-81ED-4DB2-BD59-A6C34878D82A}">
                    <a16:rowId xmlns:a16="http://schemas.microsoft.com/office/drawing/2014/main" val="3302255835"/>
                  </a:ext>
                </a:extLst>
              </a:tr>
            </a:tbl>
          </a:graphicData>
        </a:graphic>
      </p:graphicFrame>
    </p:spTree>
    <p:extLst>
      <p:ext uri="{BB962C8B-B14F-4D97-AF65-F5344CB8AC3E}">
        <p14:creationId xmlns:p14="http://schemas.microsoft.com/office/powerpoint/2010/main" val="3707204376"/>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DB5BA9-8B4D-4D05-8262-816C3623D8CA}"/>
              </a:ext>
            </a:extLst>
          </p:cNvPr>
          <p:cNvPicPr>
            <a:picLocks noChangeAspect="1"/>
          </p:cNvPicPr>
          <p:nvPr/>
        </p:nvPicPr>
        <p:blipFill>
          <a:blip r:embed="rId2"/>
          <a:stretch>
            <a:fillRect/>
          </a:stretch>
        </p:blipFill>
        <p:spPr>
          <a:xfrm>
            <a:off x="632381" y="852538"/>
            <a:ext cx="7204977" cy="5820111"/>
          </a:xfrm>
          <a:prstGeom prst="rect">
            <a:avLst/>
          </a:prstGeom>
        </p:spPr>
      </p:pic>
      <p:grpSp>
        <p:nvGrpSpPr>
          <p:cNvPr id="4" name="그룹 64">
            <a:extLst>
              <a:ext uri="{FF2B5EF4-FFF2-40B4-BE49-F238E27FC236}">
                <a16:creationId xmlns:a16="http://schemas.microsoft.com/office/drawing/2014/main" id="{5E37F27C-9988-4CC2-8599-44118E806B2A}"/>
              </a:ext>
            </a:extLst>
          </p:cNvPr>
          <p:cNvGrpSpPr/>
          <p:nvPr/>
        </p:nvGrpSpPr>
        <p:grpSpPr>
          <a:xfrm>
            <a:off x="566844" y="1845906"/>
            <a:ext cx="388720" cy="200055"/>
            <a:chOff x="4727047" y="5307508"/>
            <a:chExt cx="388720" cy="200055"/>
          </a:xfrm>
        </p:grpSpPr>
        <p:sp>
          <p:nvSpPr>
            <p:cNvPr id="5"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FDF89175-7091-4CEC-AE4D-D956B7A8DD84}"/>
              </a:ext>
            </a:extLst>
          </p:cNvPr>
          <p:cNvGrpSpPr/>
          <p:nvPr/>
        </p:nvGrpSpPr>
        <p:grpSpPr>
          <a:xfrm>
            <a:off x="1681826" y="1577057"/>
            <a:ext cx="388720" cy="200055"/>
            <a:chOff x="4727047" y="5307508"/>
            <a:chExt cx="388720" cy="200055"/>
          </a:xfrm>
        </p:grpSpPr>
        <p:sp>
          <p:nvSpPr>
            <p:cNvPr id="8" name="타원 65">
              <a:extLst>
                <a:ext uri="{FF2B5EF4-FFF2-40B4-BE49-F238E27FC236}">
                  <a16:creationId xmlns:a16="http://schemas.microsoft.com/office/drawing/2014/main" id="{B2A971D0-973C-4AE9-A10C-A240CBC35A0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E53D1445-7CDB-45CF-B07F-DA60E4C3179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3" name="그룹 64">
            <a:extLst>
              <a:ext uri="{FF2B5EF4-FFF2-40B4-BE49-F238E27FC236}">
                <a16:creationId xmlns:a16="http://schemas.microsoft.com/office/drawing/2014/main" id="{B5F96C7E-69FC-4A7E-B9C9-A89FC8AC64BD}"/>
              </a:ext>
            </a:extLst>
          </p:cNvPr>
          <p:cNvGrpSpPr/>
          <p:nvPr/>
        </p:nvGrpSpPr>
        <p:grpSpPr>
          <a:xfrm>
            <a:off x="6511515" y="2547190"/>
            <a:ext cx="388720" cy="200055"/>
            <a:chOff x="4727047" y="5307508"/>
            <a:chExt cx="388720" cy="200055"/>
          </a:xfrm>
        </p:grpSpPr>
        <p:sp>
          <p:nvSpPr>
            <p:cNvPr id="14" name="타원 65">
              <a:extLst>
                <a:ext uri="{FF2B5EF4-FFF2-40B4-BE49-F238E27FC236}">
                  <a16:creationId xmlns:a16="http://schemas.microsoft.com/office/drawing/2014/main" id="{EDA5D676-F1D0-4B75-B211-4673EFFC21F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702E503-8F29-49C2-AB11-8058BEE1B5B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6693E6EB-7D8D-4F9F-A2E4-337F7A569EF2}"/>
              </a:ext>
            </a:extLst>
          </p:cNvPr>
          <p:cNvGrpSpPr/>
          <p:nvPr/>
        </p:nvGrpSpPr>
        <p:grpSpPr>
          <a:xfrm>
            <a:off x="1722629" y="2851944"/>
            <a:ext cx="388720" cy="200055"/>
            <a:chOff x="4727047" y="5307508"/>
            <a:chExt cx="388720" cy="200055"/>
          </a:xfrm>
        </p:grpSpPr>
        <p:sp>
          <p:nvSpPr>
            <p:cNvPr id="17" name="타원 65">
              <a:extLst>
                <a:ext uri="{FF2B5EF4-FFF2-40B4-BE49-F238E27FC236}">
                  <a16:creationId xmlns:a16="http://schemas.microsoft.com/office/drawing/2014/main" id="{69022821-3194-4411-A846-654D28AE2C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5DB8B116-05D2-4D60-9A60-897AD8959F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19" name="Table 7">
            <a:extLst>
              <a:ext uri="{FF2B5EF4-FFF2-40B4-BE49-F238E27FC236}">
                <a16:creationId xmlns:a16="http://schemas.microsoft.com/office/drawing/2014/main" id="{67F6BB9B-A7CD-404C-A2DD-7E8525E755D2}"/>
              </a:ext>
            </a:extLst>
          </p:cNvPr>
          <p:cNvGraphicFramePr>
            <a:graphicFrameLocks noGrp="1"/>
          </p:cNvGraphicFramePr>
          <p:nvPr/>
        </p:nvGraphicFramePr>
        <p:xfrm>
          <a:off x="8469745" y="2"/>
          <a:ext cx="3722255" cy="6857997"/>
        </p:xfrm>
        <a:graphic>
          <a:graphicData uri="http://schemas.openxmlformats.org/drawingml/2006/table">
            <a:tbl>
              <a:tblPr firstRow="1" bandRow="1">
                <a:tableStyleId>{5C22544A-7EE6-4342-B048-85BDC9FD1C3A}</a:tableStyleId>
              </a:tblPr>
              <a:tblGrid>
                <a:gridCol w="988291">
                  <a:extLst>
                    <a:ext uri="{9D8B030D-6E8A-4147-A177-3AD203B41FA5}">
                      <a16:colId xmlns:a16="http://schemas.microsoft.com/office/drawing/2014/main" val="2741466186"/>
                    </a:ext>
                  </a:extLst>
                </a:gridCol>
                <a:gridCol w="2733964">
                  <a:extLst>
                    <a:ext uri="{9D8B030D-6E8A-4147-A177-3AD203B41FA5}">
                      <a16:colId xmlns:a16="http://schemas.microsoft.com/office/drawing/2014/main" val="11557431"/>
                    </a:ext>
                  </a:extLst>
                </a:gridCol>
              </a:tblGrid>
              <a:tr h="1177463">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179098">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When click tab “course review” </a:t>
                      </a:r>
                      <a:r>
                        <a:rPr lang="en-US" dirty="0">
                          <a:solidFill>
                            <a:srgbClr val="002060"/>
                          </a:solidFill>
                          <a:latin typeface="Calibri (Body)"/>
                          <a:sym typeface="Wingdings" panose="05000000000000000000" pitchFamily="2" charset="2"/>
                        </a:rPr>
                        <a:t> show the form feedback</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177463">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name’s course</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1053178">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Click to select star rating</a:t>
                      </a:r>
                    </a:p>
                  </a:txBody>
                  <a:tcPr>
                    <a:solidFill>
                      <a:schemeClr val="bg1">
                        <a:lumMod val="95000"/>
                      </a:schemeClr>
                    </a:solidFill>
                  </a:tcPr>
                </a:tc>
                <a:extLst>
                  <a:ext uri="{0D108BD9-81ED-4DB2-BD59-A6C34878D82A}">
                    <a16:rowId xmlns:a16="http://schemas.microsoft.com/office/drawing/2014/main" val="2581549155"/>
                  </a:ext>
                </a:extLst>
              </a:tr>
              <a:tr h="1093332">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Input feedback</a:t>
                      </a:r>
                    </a:p>
                  </a:txBody>
                  <a:tcPr>
                    <a:solidFill>
                      <a:srgbClr val="D6F6F0"/>
                    </a:solidFill>
                  </a:tcPr>
                </a:tc>
                <a:extLst>
                  <a:ext uri="{0D108BD9-81ED-4DB2-BD59-A6C34878D82A}">
                    <a16:rowId xmlns:a16="http://schemas.microsoft.com/office/drawing/2014/main" val="3300428638"/>
                  </a:ext>
                </a:extLst>
              </a:tr>
              <a:tr h="1177463">
                <a:tc>
                  <a:txBody>
                    <a:bodyPr/>
                    <a:lstStyle/>
                    <a:p>
                      <a:pPr algn="ctr"/>
                      <a:r>
                        <a:rPr lang="en-US" dirty="0">
                          <a:solidFill>
                            <a:srgbClr val="002060"/>
                          </a:solidFill>
                          <a:latin typeface="Calibri (Body)"/>
                        </a:rPr>
                        <a:t>5</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Button “SEND” to submit feedback to admin</a:t>
                      </a:r>
                    </a:p>
                  </a:txBody>
                  <a:tcPr>
                    <a:solidFill>
                      <a:srgbClr val="D6F6F0"/>
                    </a:solidFill>
                  </a:tcPr>
                </a:tc>
                <a:extLst>
                  <a:ext uri="{0D108BD9-81ED-4DB2-BD59-A6C34878D82A}">
                    <a16:rowId xmlns:a16="http://schemas.microsoft.com/office/drawing/2014/main" val="3751591196"/>
                  </a:ext>
                </a:extLst>
              </a:tr>
            </a:tbl>
          </a:graphicData>
        </a:graphic>
      </p:graphicFrame>
      <p:grpSp>
        <p:nvGrpSpPr>
          <p:cNvPr id="21" name="그룹 64">
            <a:extLst>
              <a:ext uri="{FF2B5EF4-FFF2-40B4-BE49-F238E27FC236}">
                <a16:creationId xmlns:a16="http://schemas.microsoft.com/office/drawing/2014/main" id="{9FF411D4-F8EC-4D11-8A95-62E84C4FE7C7}"/>
              </a:ext>
            </a:extLst>
          </p:cNvPr>
          <p:cNvGrpSpPr/>
          <p:nvPr/>
        </p:nvGrpSpPr>
        <p:grpSpPr>
          <a:xfrm>
            <a:off x="6900235" y="5172293"/>
            <a:ext cx="388720" cy="200055"/>
            <a:chOff x="4727047" y="5307508"/>
            <a:chExt cx="388720" cy="200055"/>
          </a:xfrm>
        </p:grpSpPr>
        <p:sp>
          <p:nvSpPr>
            <p:cNvPr id="22" name="타원 65">
              <a:extLst>
                <a:ext uri="{FF2B5EF4-FFF2-40B4-BE49-F238E27FC236}">
                  <a16:creationId xmlns:a16="http://schemas.microsoft.com/office/drawing/2014/main" id="{3F494621-1A78-4926-A81F-8E8AD0157E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3" name="TextBox 27">
              <a:extLst>
                <a:ext uri="{FF2B5EF4-FFF2-40B4-BE49-F238E27FC236}">
                  <a16:creationId xmlns:a16="http://schemas.microsoft.com/office/drawing/2014/main" id="{1827449B-6C52-411D-8388-32EF18BF1E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4034252788"/>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15FA313F-F963-434E-9623-AA468BB0D981}"/>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Course</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8AD2E0F1-382B-4C54-9BB6-5FBA71E7D709}"/>
              </a:ext>
            </a:extLst>
          </p:cNvPr>
          <p:cNvGrpSpPr/>
          <p:nvPr/>
        </p:nvGrpSpPr>
        <p:grpSpPr>
          <a:xfrm rot="20145761">
            <a:off x="7843802" y="672982"/>
            <a:ext cx="1579169" cy="1635670"/>
            <a:chOff x="6563619" y="1067070"/>
            <a:chExt cx="1784092" cy="1847925"/>
          </a:xfrm>
        </p:grpSpPr>
        <p:sp>
          <p:nvSpPr>
            <p:cNvPr id="4" name="Freeform: Shape 3">
              <a:extLst>
                <a:ext uri="{FF2B5EF4-FFF2-40B4-BE49-F238E27FC236}">
                  <a16:creationId xmlns:a16="http://schemas.microsoft.com/office/drawing/2014/main" id="{2A612826-4214-46D1-89CF-90B53CA5DA8D}"/>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6937C3F2-FAF4-4BEA-97D7-1AC140A904D3}"/>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F6BBA25C-1E7D-4A47-87E8-75F936E1EB6D}"/>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76F689D6-54D8-4C94-AB05-761D1B051517}"/>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47247DD8-53FB-4613-92B7-3C1256FC448B}"/>
              </a:ext>
            </a:extLst>
          </p:cNvPr>
          <p:cNvSpPr txBox="1"/>
          <p:nvPr/>
        </p:nvSpPr>
        <p:spPr>
          <a:xfrm>
            <a:off x="8247362" y="2039457"/>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89696314"/>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94E3A-D4D8-4261-BDC7-4CFA1A10B980}"/>
              </a:ext>
            </a:extLst>
          </p:cNvPr>
          <p:cNvPicPr>
            <a:picLocks noChangeAspect="1"/>
          </p:cNvPicPr>
          <p:nvPr/>
        </p:nvPicPr>
        <p:blipFill>
          <a:blip r:embed="rId2"/>
          <a:stretch>
            <a:fillRect/>
          </a:stretch>
        </p:blipFill>
        <p:spPr>
          <a:xfrm>
            <a:off x="0" y="1728132"/>
            <a:ext cx="8347046" cy="5129868"/>
          </a:xfrm>
          <a:prstGeom prst="rect">
            <a:avLst/>
          </a:prstGeom>
        </p:spPr>
      </p:pic>
      <p:graphicFrame>
        <p:nvGraphicFramePr>
          <p:cNvPr id="4" name="Table 3">
            <a:extLst>
              <a:ext uri="{FF2B5EF4-FFF2-40B4-BE49-F238E27FC236}">
                <a16:creationId xmlns:a16="http://schemas.microsoft.com/office/drawing/2014/main" id="{72BE93F2-4B20-4D8C-8518-9E2A1B5ECD8C}"/>
              </a:ext>
            </a:extLst>
          </p:cNvPr>
          <p:cNvGraphicFramePr>
            <a:graphicFrameLocks noGrp="1"/>
          </p:cNvGraphicFramePr>
          <p:nvPr/>
        </p:nvGraphicFramePr>
        <p:xfrm>
          <a:off x="8525410" y="0"/>
          <a:ext cx="3666590" cy="346992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286560863"/>
                    </a:ext>
                  </a:extLst>
                </a:gridCol>
                <a:gridCol w="2613304">
                  <a:extLst>
                    <a:ext uri="{9D8B030D-6E8A-4147-A177-3AD203B41FA5}">
                      <a16:colId xmlns:a16="http://schemas.microsoft.com/office/drawing/2014/main" val="4221821711"/>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487368498"/>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If teacher want to add a new book .Redirect to form add book </a:t>
                      </a:r>
                    </a:p>
                  </a:txBody>
                  <a:tcPr anchor="ctr">
                    <a:solidFill>
                      <a:schemeClr val="bg1">
                        <a:lumMod val="95000"/>
                      </a:schemeClr>
                    </a:solidFill>
                  </a:tcPr>
                </a:tc>
                <a:extLst>
                  <a:ext uri="{0D108BD9-81ED-4DB2-BD59-A6C34878D82A}">
                    <a16:rowId xmlns:a16="http://schemas.microsoft.com/office/drawing/2014/main" val="3265819621"/>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If teacher want to add a new lesson for course .Redirect to form add lesson </a:t>
                      </a:r>
                    </a:p>
                  </a:txBody>
                  <a:tcPr anchor="ctr">
                    <a:solidFill>
                      <a:srgbClr val="D6F6F0"/>
                    </a:solidFill>
                  </a:tcPr>
                </a:tc>
                <a:extLst>
                  <a:ext uri="{0D108BD9-81ED-4DB2-BD59-A6C34878D82A}">
                    <a16:rowId xmlns:a16="http://schemas.microsoft.com/office/drawing/2014/main" val="1476307089"/>
                  </a:ext>
                </a:extLst>
              </a:tr>
            </a:tbl>
          </a:graphicData>
        </a:graphic>
      </p:graphicFrame>
      <p:sp>
        <p:nvSpPr>
          <p:cNvPr id="6" name="TextBox 5">
            <a:extLst>
              <a:ext uri="{FF2B5EF4-FFF2-40B4-BE49-F238E27FC236}">
                <a16:creationId xmlns:a16="http://schemas.microsoft.com/office/drawing/2014/main" id="{1003BF83-824F-403D-9542-5BF88D4D6358}"/>
              </a:ext>
            </a:extLst>
          </p:cNvPr>
          <p:cNvSpPr txBox="1"/>
          <p:nvPr/>
        </p:nvSpPr>
        <p:spPr>
          <a:xfrm>
            <a:off x="69210" y="410953"/>
            <a:ext cx="6111380" cy="369332"/>
          </a:xfrm>
          <a:prstGeom prst="rect">
            <a:avLst/>
          </a:prstGeom>
          <a:noFill/>
        </p:spPr>
        <p:txBody>
          <a:bodyPr wrap="square">
            <a:spAutoFit/>
          </a:bodyPr>
          <a:lstStyle/>
          <a:p>
            <a:r>
              <a:rPr lang="en-US" b="1" dirty="0">
                <a:solidFill>
                  <a:srgbClr val="002060"/>
                </a:solidFill>
              </a:rPr>
              <a:t>. Taskbar of Course Page</a:t>
            </a:r>
            <a:endParaRPr lang="vi-VN" b="1" dirty="0">
              <a:solidFill>
                <a:srgbClr val="002060"/>
              </a:solidFill>
            </a:endParaRPr>
          </a:p>
        </p:txBody>
      </p:sp>
    </p:spTree>
    <p:extLst>
      <p:ext uri="{BB962C8B-B14F-4D97-AF65-F5344CB8AC3E}">
        <p14:creationId xmlns:p14="http://schemas.microsoft.com/office/powerpoint/2010/main" val="1759497242"/>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C5821-52CD-4BEB-84AD-0C4112E65659}"/>
              </a:ext>
            </a:extLst>
          </p:cNvPr>
          <p:cNvPicPr>
            <a:picLocks noChangeAspect="1"/>
          </p:cNvPicPr>
          <p:nvPr/>
        </p:nvPicPr>
        <p:blipFill>
          <a:blip r:embed="rId2"/>
          <a:stretch>
            <a:fillRect/>
          </a:stretch>
        </p:blipFill>
        <p:spPr>
          <a:xfrm>
            <a:off x="0" y="1442907"/>
            <a:ext cx="6669247" cy="5415094"/>
          </a:xfrm>
          <a:prstGeom prst="rect">
            <a:avLst/>
          </a:prstGeom>
        </p:spPr>
      </p:pic>
      <p:sp>
        <p:nvSpPr>
          <p:cNvPr id="5" name="TextBox 4">
            <a:extLst>
              <a:ext uri="{FF2B5EF4-FFF2-40B4-BE49-F238E27FC236}">
                <a16:creationId xmlns:a16="http://schemas.microsoft.com/office/drawing/2014/main" id="{102A584E-6AFA-4215-B296-C9865CF196E8}"/>
              </a:ext>
            </a:extLst>
          </p:cNvPr>
          <p:cNvSpPr txBox="1"/>
          <p:nvPr/>
        </p:nvSpPr>
        <p:spPr>
          <a:xfrm>
            <a:off x="119543" y="389980"/>
            <a:ext cx="6094602" cy="369332"/>
          </a:xfrm>
          <a:prstGeom prst="rect">
            <a:avLst/>
          </a:prstGeom>
          <a:noFill/>
        </p:spPr>
        <p:txBody>
          <a:bodyPr wrap="square">
            <a:spAutoFit/>
          </a:bodyPr>
          <a:lstStyle/>
          <a:p>
            <a:r>
              <a:rPr lang="en-US" b="1" dirty="0">
                <a:solidFill>
                  <a:srgbClr val="002060"/>
                </a:solidFill>
              </a:rPr>
              <a:t>. Add book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79661654-588E-4441-A4BE-9BED21413EE6}"/>
              </a:ext>
            </a:extLst>
          </p:cNvPr>
          <p:cNvGraphicFramePr>
            <a:graphicFrameLocks noGrp="1"/>
          </p:cNvGraphicFramePr>
          <p:nvPr>
            <p:extLst>
              <p:ext uri="{D42A27DB-BD31-4B8C-83A1-F6EECF244321}">
                <p14:modId xmlns:p14="http://schemas.microsoft.com/office/powerpoint/2010/main" val="2027963625"/>
              </p:ext>
            </p:extLst>
          </p:nvPr>
        </p:nvGraphicFramePr>
        <p:xfrm>
          <a:off x="8525410" y="0"/>
          <a:ext cx="3666590" cy="2598070"/>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576973995"/>
                    </a:ext>
                  </a:extLst>
                </a:gridCol>
                <a:gridCol w="2613304">
                  <a:extLst>
                    <a:ext uri="{9D8B030D-6E8A-4147-A177-3AD203B41FA5}">
                      <a16:colId xmlns:a16="http://schemas.microsoft.com/office/drawing/2014/main" val="3608007514"/>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747718569"/>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submit it not yet show in list book because waiting for admin check</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admin accept it will shown frame show book</a:t>
                      </a:r>
                    </a:p>
                  </a:txBody>
                  <a:tcPr anchor="ctr">
                    <a:solidFill>
                      <a:schemeClr val="bg1">
                        <a:lumMod val="95000"/>
                      </a:schemeClr>
                    </a:solidFill>
                  </a:tcPr>
                </a:tc>
                <a:extLst>
                  <a:ext uri="{0D108BD9-81ED-4DB2-BD59-A6C34878D82A}">
                    <a16:rowId xmlns:a16="http://schemas.microsoft.com/office/drawing/2014/main" val="1846120602"/>
                  </a:ext>
                </a:extLst>
              </a:tr>
            </a:tbl>
          </a:graphicData>
        </a:graphic>
      </p:graphicFrame>
    </p:spTree>
    <p:extLst>
      <p:ext uri="{BB962C8B-B14F-4D97-AF65-F5344CB8AC3E}">
        <p14:creationId xmlns:p14="http://schemas.microsoft.com/office/powerpoint/2010/main" val="366208039"/>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A0D421-2096-45A2-8A69-FDDB7A2CFC6F}"/>
              </a:ext>
            </a:extLst>
          </p:cNvPr>
          <p:cNvSpPr txBox="1"/>
          <p:nvPr/>
        </p:nvSpPr>
        <p:spPr>
          <a:xfrm>
            <a:off x="0" y="851374"/>
            <a:ext cx="6094602" cy="369332"/>
          </a:xfrm>
          <a:prstGeom prst="rect">
            <a:avLst/>
          </a:prstGeom>
          <a:noFill/>
        </p:spPr>
        <p:txBody>
          <a:bodyPr wrap="square">
            <a:spAutoFit/>
          </a:bodyPr>
          <a:lstStyle/>
          <a:p>
            <a:r>
              <a:rPr lang="en-US" b="1" dirty="0">
                <a:solidFill>
                  <a:srgbClr val="002060"/>
                </a:solidFill>
              </a:rPr>
              <a:t>. Add lesson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9DB02FC6-00CD-4F9D-AA79-DF422998F35E}"/>
              </a:ext>
            </a:extLst>
          </p:cNvPr>
          <p:cNvGraphicFramePr>
            <a:graphicFrameLocks noGrp="1"/>
          </p:cNvGraphicFramePr>
          <p:nvPr>
            <p:extLst>
              <p:ext uri="{D42A27DB-BD31-4B8C-83A1-F6EECF244321}">
                <p14:modId xmlns:p14="http://schemas.microsoft.com/office/powerpoint/2010/main" val="1711314501"/>
              </p:ext>
            </p:extLst>
          </p:nvPr>
        </p:nvGraphicFramePr>
        <p:xfrm>
          <a:off x="8525410" y="0"/>
          <a:ext cx="3666590" cy="2598070"/>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535258922"/>
                    </a:ext>
                  </a:extLst>
                </a:gridCol>
                <a:gridCol w="2613304">
                  <a:extLst>
                    <a:ext uri="{9D8B030D-6E8A-4147-A177-3AD203B41FA5}">
                      <a16:colId xmlns:a16="http://schemas.microsoft.com/office/drawing/2014/main" val="2780069098"/>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715263155"/>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submit it not yet show in course because waiting for admin check</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admin accept it will shown in course</a:t>
                      </a:r>
                    </a:p>
                  </a:txBody>
                  <a:tcPr anchor="ctr">
                    <a:solidFill>
                      <a:schemeClr val="bg1">
                        <a:lumMod val="95000"/>
                      </a:schemeClr>
                    </a:solidFill>
                  </a:tcPr>
                </a:tc>
                <a:extLst>
                  <a:ext uri="{0D108BD9-81ED-4DB2-BD59-A6C34878D82A}">
                    <a16:rowId xmlns:a16="http://schemas.microsoft.com/office/drawing/2014/main" val="3204411754"/>
                  </a:ext>
                </a:extLst>
              </a:tr>
            </a:tbl>
          </a:graphicData>
        </a:graphic>
      </p:graphicFrame>
      <p:pic>
        <p:nvPicPr>
          <p:cNvPr id="8" name="Picture 7">
            <a:extLst>
              <a:ext uri="{FF2B5EF4-FFF2-40B4-BE49-F238E27FC236}">
                <a16:creationId xmlns:a16="http://schemas.microsoft.com/office/drawing/2014/main" id="{B75507C5-A9C9-4458-B3AA-D60408C9DA96}"/>
              </a:ext>
            </a:extLst>
          </p:cNvPr>
          <p:cNvPicPr>
            <a:picLocks noChangeAspect="1"/>
          </p:cNvPicPr>
          <p:nvPr/>
        </p:nvPicPr>
        <p:blipFill>
          <a:blip r:embed="rId2"/>
          <a:stretch>
            <a:fillRect/>
          </a:stretch>
        </p:blipFill>
        <p:spPr>
          <a:xfrm>
            <a:off x="-1" y="1644242"/>
            <a:ext cx="7139031" cy="5213758"/>
          </a:xfrm>
          <a:prstGeom prst="rect">
            <a:avLst/>
          </a:prstGeom>
        </p:spPr>
      </p:pic>
    </p:spTree>
    <p:extLst>
      <p:ext uri="{BB962C8B-B14F-4D97-AF65-F5344CB8AC3E}">
        <p14:creationId xmlns:p14="http://schemas.microsoft.com/office/powerpoint/2010/main" val="2126851707"/>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35E01BC3-D64E-4519-A30C-BF16D7959C64}"/>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Feedback</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FF244930-A1EE-4A44-AEFE-065AD8528C88}"/>
              </a:ext>
            </a:extLst>
          </p:cNvPr>
          <p:cNvGrpSpPr/>
          <p:nvPr/>
        </p:nvGrpSpPr>
        <p:grpSpPr>
          <a:xfrm rot="20145761">
            <a:off x="7810248" y="672983"/>
            <a:ext cx="1579169" cy="1635670"/>
            <a:chOff x="6563619" y="1067070"/>
            <a:chExt cx="1784092" cy="1847925"/>
          </a:xfrm>
        </p:grpSpPr>
        <p:sp>
          <p:nvSpPr>
            <p:cNvPr id="4" name="Freeform: Shape 3">
              <a:extLst>
                <a:ext uri="{FF2B5EF4-FFF2-40B4-BE49-F238E27FC236}">
                  <a16:creationId xmlns:a16="http://schemas.microsoft.com/office/drawing/2014/main" id="{264C670E-74C9-493C-A01A-2A8F3173CAE9}"/>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3C27B989-1704-45FA-A8F6-49592CD6EF6A}"/>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B92C2B80-7A94-4232-8D11-61944B7E5E0F}"/>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D25BA320-7BD1-4923-8D5F-4978788133E3}"/>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14" name="TextBox 13">
            <a:extLst>
              <a:ext uri="{FF2B5EF4-FFF2-40B4-BE49-F238E27FC236}">
                <a16:creationId xmlns:a16="http://schemas.microsoft.com/office/drawing/2014/main" id="{CA093D82-1E36-4670-94DB-CAECA38153B0}"/>
              </a:ext>
            </a:extLst>
          </p:cNvPr>
          <p:cNvSpPr txBox="1"/>
          <p:nvPr/>
        </p:nvSpPr>
        <p:spPr>
          <a:xfrm>
            <a:off x="8166733" y="2064212"/>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grpSp>
        <p:nvGrpSpPr>
          <p:cNvPr id="15" name="Group 14">
            <a:extLst>
              <a:ext uri="{FF2B5EF4-FFF2-40B4-BE49-F238E27FC236}">
                <a16:creationId xmlns:a16="http://schemas.microsoft.com/office/drawing/2014/main" id="{5B327C86-8C87-4B10-83CC-9A026D175422}"/>
              </a:ext>
            </a:extLst>
          </p:cNvPr>
          <p:cNvGrpSpPr/>
          <p:nvPr/>
        </p:nvGrpSpPr>
        <p:grpSpPr>
          <a:xfrm rot="3959795">
            <a:off x="2653454" y="882374"/>
            <a:ext cx="1588486" cy="1354527"/>
            <a:chOff x="2203944" y="3086356"/>
            <a:chExt cx="1794618" cy="1530300"/>
          </a:xfrm>
        </p:grpSpPr>
        <p:sp>
          <p:nvSpPr>
            <p:cNvPr id="16" name="Freeform: Shape 15">
              <a:extLst>
                <a:ext uri="{FF2B5EF4-FFF2-40B4-BE49-F238E27FC236}">
                  <a16:creationId xmlns:a16="http://schemas.microsoft.com/office/drawing/2014/main" id="{BBDACAE6-83F8-45B3-88AF-BF206F92589D}"/>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5C7C774E-4374-4C34-A907-24418E67C9AD}"/>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19AF96AD-DAC9-4C17-8CB8-0C6B8D7B1258}"/>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9" name="TextBox 18">
            <a:extLst>
              <a:ext uri="{FF2B5EF4-FFF2-40B4-BE49-F238E27FC236}">
                <a16:creationId xmlns:a16="http://schemas.microsoft.com/office/drawing/2014/main" id="{8F925E31-88A0-4C56-A5DA-602954F65BCA}"/>
              </a:ext>
            </a:extLst>
          </p:cNvPr>
          <p:cNvSpPr txBox="1"/>
          <p:nvPr/>
        </p:nvSpPr>
        <p:spPr>
          <a:xfrm>
            <a:off x="3131414" y="2080461"/>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10145613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A1A8F-CC65-4EF5-BFA4-011100B9F318}"/>
              </a:ext>
            </a:extLst>
          </p:cNvPr>
          <p:cNvPicPr>
            <a:picLocks noChangeAspect="1"/>
          </p:cNvPicPr>
          <p:nvPr/>
        </p:nvPicPr>
        <p:blipFill>
          <a:blip r:embed="rId2"/>
          <a:stretch>
            <a:fillRect/>
          </a:stretch>
        </p:blipFill>
        <p:spPr>
          <a:xfrm>
            <a:off x="641037" y="848726"/>
            <a:ext cx="7204977" cy="5823923"/>
          </a:xfrm>
          <a:prstGeom prst="rect">
            <a:avLst/>
          </a:prstGeom>
        </p:spPr>
      </p:pic>
      <p:grpSp>
        <p:nvGrpSpPr>
          <p:cNvPr id="4" name="그룹 64">
            <a:extLst>
              <a:ext uri="{FF2B5EF4-FFF2-40B4-BE49-F238E27FC236}">
                <a16:creationId xmlns:a16="http://schemas.microsoft.com/office/drawing/2014/main" id="{5E37F27C-9988-4CC2-8599-44118E806B2A}"/>
              </a:ext>
            </a:extLst>
          </p:cNvPr>
          <p:cNvGrpSpPr/>
          <p:nvPr/>
        </p:nvGrpSpPr>
        <p:grpSpPr>
          <a:xfrm>
            <a:off x="5720263" y="3942098"/>
            <a:ext cx="388720" cy="200055"/>
            <a:chOff x="4727047" y="5307508"/>
            <a:chExt cx="388720" cy="200055"/>
          </a:xfrm>
        </p:grpSpPr>
        <p:sp>
          <p:nvSpPr>
            <p:cNvPr id="5"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FDF89175-7091-4CEC-AE4D-D956B7A8DD84}"/>
              </a:ext>
            </a:extLst>
          </p:cNvPr>
          <p:cNvGrpSpPr/>
          <p:nvPr/>
        </p:nvGrpSpPr>
        <p:grpSpPr>
          <a:xfrm>
            <a:off x="5525903" y="4282849"/>
            <a:ext cx="388720" cy="200055"/>
            <a:chOff x="4727047" y="5307508"/>
            <a:chExt cx="388720" cy="200055"/>
          </a:xfrm>
        </p:grpSpPr>
        <p:sp>
          <p:nvSpPr>
            <p:cNvPr id="8" name="타원 65">
              <a:extLst>
                <a:ext uri="{FF2B5EF4-FFF2-40B4-BE49-F238E27FC236}">
                  <a16:creationId xmlns:a16="http://schemas.microsoft.com/office/drawing/2014/main" id="{B2A971D0-973C-4AE9-A10C-A240CBC35A0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E53D1445-7CDB-45CF-B07F-DA60E4C3179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3" name="그룹 64">
            <a:extLst>
              <a:ext uri="{FF2B5EF4-FFF2-40B4-BE49-F238E27FC236}">
                <a16:creationId xmlns:a16="http://schemas.microsoft.com/office/drawing/2014/main" id="{B5F96C7E-69FC-4A7E-B9C9-A89FC8AC64BD}"/>
              </a:ext>
            </a:extLst>
          </p:cNvPr>
          <p:cNvGrpSpPr/>
          <p:nvPr/>
        </p:nvGrpSpPr>
        <p:grpSpPr>
          <a:xfrm>
            <a:off x="790961" y="4538608"/>
            <a:ext cx="388720" cy="200055"/>
            <a:chOff x="4727047" y="5307508"/>
            <a:chExt cx="388720" cy="200055"/>
          </a:xfrm>
        </p:grpSpPr>
        <p:sp>
          <p:nvSpPr>
            <p:cNvPr id="14" name="타원 65">
              <a:extLst>
                <a:ext uri="{FF2B5EF4-FFF2-40B4-BE49-F238E27FC236}">
                  <a16:creationId xmlns:a16="http://schemas.microsoft.com/office/drawing/2014/main" id="{EDA5D676-F1D0-4B75-B211-4673EFFC21F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702E503-8F29-49C2-AB11-8058BEE1B5B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6693E6EB-7D8D-4F9F-A2E4-337F7A569EF2}"/>
              </a:ext>
            </a:extLst>
          </p:cNvPr>
          <p:cNvGrpSpPr/>
          <p:nvPr/>
        </p:nvGrpSpPr>
        <p:grpSpPr>
          <a:xfrm>
            <a:off x="6265193" y="4548636"/>
            <a:ext cx="388720" cy="200055"/>
            <a:chOff x="4727047" y="5307508"/>
            <a:chExt cx="388720" cy="200055"/>
          </a:xfrm>
        </p:grpSpPr>
        <p:sp>
          <p:nvSpPr>
            <p:cNvPr id="17" name="타원 65">
              <a:extLst>
                <a:ext uri="{FF2B5EF4-FFF2-40B4-BE49-F238E27FC236}">
                  <a16:creationId xmlns:a16="http://schemas.microsoft.com/office/drawing/2014/main" id="{69022821-3194-4411-A846-654D28AE2C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5DB8B116-05D2-4D60-9A60-897AD8959F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19" name="Table 7">
            <a:extLst>
              <a:ext uri="{FF2B5EF4-FFF2-40B4-BE49-F238E27FC236}">
                <a16:creationId xmlns:a16="http://schemas.microsoft.com/office/drawing/2014/main" id="{67F6BB9B-A7CD-404C-A2DD-7E8525E755D2}"/>
              </a:ext>
            </a:extLst>
          </p:cNvPr>
          <p:cNvGraphicFramePr>
            <a:graphicFrameLocks noGrp="1"/>
          </p:cNvGraphicFramePr>
          <p:nvPr/>
        </p:nvGraphicFramePr>
        <p:xfrm>
          <a:off x="8469745" y="2"/>
          <a:ext cx="3722255" cy="6857999"/>
        </p:xfrm>
        <a:graphic>
          <a:graphicData uri="http://schemas.openxmlformats.org/drawingml/2006/table">
            <a:tbl>
              <a:tblPr firstRow="1" bandRow="1">
                <a:tableStyleId>{5C22544A-7EE6-4342-B048-85BDC9FD1C3A}</a:tableStyleId>
              </a:tblPr>
              <a:tblGrid>
                <a:gridCol w="988291">
                  <a:extLst>
                    <a:ext uri="{9D8B030D-6E8A-4147-A177-3AD203B41FA5}">
                      <a16:colId xmlns:a16="http://schemas.microsoft.com/office/drawing/2014/main" val="2741466186"/>
                    </a:ext>
                  </a:extLst>
                </a:gridCol>
                <a:gridCol w="2733964">
                  <a:extLst>
                    <a:ext uri="{9D8B030D-6E8A-4147-A177-3AD203B41FA5}">
                      <a16:colId xmlns:a16="http://schemas.microsoft.com/office/drawing/2014/main" val="11557431"/>
                    </a:ext>
                  </a:extLst>
                </a:gridCol>
              </a:tblGrid>
              <a:tr h="686286">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173413">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When click tab “course reviews”  -- &gt; all list feedback</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566868">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the score this course</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1715716">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student’s feedback</a:t>
                      </a:r>
                    </a:p>
                  </a:txBody>
                  <a:tcPr>
                    <a:solidFill>
                      <a:schemeClr val="bg1">
                        <a:lumMod val="95000"/>
                      </a:schemeClr>
                    </a:solidFill>
                  </a:tcPr>
                </a:tc>
                <a:extLst>
                  <a:ext uri="{0D108BD9-81ED-4DB2-BD59-A6C34878D82A}">
                    <a16:rowId xmlns:a16="http://schemas.microsoft.com/office/drawing/2014/main" val="2581549155"/>
                  </a:ext>
                </a:extLst>
              </a:tr>
              <a:tr h="1715716">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score’s feedback</a:t>
                      </a:r>
                    </a:p>
                  </a:txBody>
                  <a:tcPr>
                    <a:solidFill>
                      <a:srgbClr val="D6F6F0"/>
                    </a:solidFill>
                  </a:tcPr>
                </a:tc>
                <a:extLst>
                  <a:ext uri="{0D108BD9-81ED-4DB2-BD59-A6C34878D82A}">
                    <a16:rowId xmlns:a16="http://schemas.microsoft.com/office/drawing/2014/main" val="3300428638"/>
                  </a:ext>
                </a:extLst>
              </a:tr>
            </a:tbl>
          </a:graphicData>
        </a:graphic>
      </p:graphicFrame>
      <p:grpSp>
        <p:nvGrpSpPr>
          <p:cNvPr id="21" name="그룹 64">
            <a:extLst>
              <a:ext uri="{FF2B5EF4-FFF2-40B4-BE49-F238E27FC236}">
                <a16:creationId xmlns:a16="http://schemas.microsoft.com/office/drawing/2014/main" id="{9FF411D4-F8EC-4D11-8A95-62E84C4FE7C7}"/>
              </a:ext>
            </a:extLst>
          </p:cNvPr>
          <p:cNvGrpSpPr/>
          <p:nvPr/>
        </p:nvGrpSpPr>
        <p:grpSpPr>
          <a:xfrm>
            <a:off x="6549553" y="2109310"/>
            <a:ext cx="388720" cy="200055"/>
            <a:chOff x="4727047" y="5307508"/>
            <a:chExt cx="388720" cy="200055"/>
          </a:xfrm>
        </p:grpSpPr>
        <p:sp>
          <p:nvSpPr>
            <p:cNvPr id="22" name="타원 65">
              <a:extLst>
                <a:ext uri="{FF2B5EF4-FFF2-40B4-BE49-F238E27FC236}">
                  <a16:creationId xmlns:a16="http://schemas.microsoft.com/office/drawing/2014/main" id="{3F494621-1A78-4926-A81F-8E8AD0157E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3" name="TextBox 27">
              <a:extLst>
                <a:ext uri="{FF2B5EF4-FFF2-40B4-BE49-F238E27FC236}">
                  <a16:creationId xmlns:a16="http://schemas.microsoft.com/office/drawing/2014/main" id="{1827449B-6C52-411D-8388-32EF18BF1E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4" name="그룹 64">
            <a:extLst>
              <a:ext uri="{FF2B5EF4-FFF2-40B4-BE49-F238E27FC236}">
                <a16:creationId xmlns:a16="http://schemas.microsoft.com/office/drawing/2014/main" id="{1F0FCFE0-0E69-4BEE-9347-208D6B453438}"/>
              </a:ext>
            </a:extLst>
          </p:cNvPr>
          <p:cNvGrpSpPr/>
          <p:nvPr/>
        </p:nvGrpSpPr>
        <p:grpSpPr>
          <a:xfrm>
            <a:off x="6549553" y="2351207"/>
            <a:ext cx="388720" cy="200055"/>
            <a:chOff x="4727047" y="5307508"/>
            <a:chExt cx="388720" cy="200055"/>
          </a:xfrm>
        </p:grpSpPr>
        <p:sp>
          <p:nvSpPr>
            <p:cNvPr id="25" name="타원 65">
              <a:extLst>
                <a:ext uri="{FF2B5EF4-FFF2-40B4-BE49-F238E27FC236}">
                  <a16:creationId xmlns:a16="http://schemas.microsoft.com/office/drawing/2014/main" id="{BE547750-DCF4-4828-8598-0FF9A7E4A7D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6" name="TextBox 27">
              <a:extLst>
                <a:ext uri="{FF2B5EF4-FFF2-40B4-BE49-F238E27FC236}">
                  <a16:creationId xmlns:a16="http://schemas.microsoft.com/office/drawing/2014/main" id="{E42F4E6A-3F42-45EA-B2AD-1BAB1E6E4AF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2920396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79FE4800-76B4-4F0F-A9B1-663B8559D40F}"/>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Plan Board</a:t>
            </a:r>
            <a:endParaRPr lang="ko-KR" altLang="en-US" sz="2800" dirty="0">
              <a:solidFill>
                <a:schemeClr val="bg1"/>
              </a:solidFill>
              <a:latin typeface="+mj-lt"/>
            </a:endParaRPr>
          </a:p>
        </p:txBody>
      </p:sp>
    </p:spTree>
    <p:extLst>
      <p:ext uri="{BB962C8B-B14F-4D97-AF65-F5344CB8AC3E}">
        <p14:creationId xmlns:p14="http://schemas.microsoft.com/office/powerpoint/2010/main" val="1704687746"/>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4180266F-051B-4740-9A93-2BAFB0138A08}"/>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Order Book</a:t>
            </a:r>
          </a:p>
        </p:txBody>
      </p:sp>
      <p:grpSp>
        <p:nvGrpSpPr>
          <p:cNvPr id="3" name="Group 2">
            <a:extLst>
              <a:ext uri="{FF2B5EF4-FFF2-40B4-BE49-F238E27FC236}">
                <a16:creationId xmlns:a16="http://schemas.microsoft.com/office/drawing/2014/main" id="{706D9CF4-F872-4B3E-A769-DDA1D9D83265}"/>
              </a:ext>
            </a:extLst>
          </p:cNvPr>
          <p:cNvGrpSpPr/>
          <p:nvPr/>
        </p:nvGrpSpPr>
        <p:grpSpPr>
          <a:xfrm rot="4112215">
            <a:off x="7207556" y="411865"/>
            <a:ext cx="1588486" cy="1354527"/>
            <a:chOff x="2203944" y="3086356"/>
            <a:chExt cx="1794618" cy="1530300"/>
          </a:xfrm>
        </p:grpSpPr>
        <p:sp>
          <p:nvSpPr>
            <p:cNvPr id="4" name="Freeform: Shape 3">
              <a:extLst>
                <a:ext uri="{FF2B5EF4-FFF2-40B4-BE49-F238E27FC236}">
                  <a16:creationId xmlns:a16="http://schemas.microsoft.com/office/drawing/2014/main" id="{3841C3D9-6940-4FFC-AA08-D8C6F0409C24}"/>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91BF5455-03A5-4B32-9CB9-61046A4327B3}"/>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6F8BC8FD-E701-4250-9A98-37C83F270C3E}"/>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F0CBA673-4874-44B1-8774-430F2116B179}"/>
              </a:ext>
            </a:extLst>
          </p:cNvPr>
          <p:cNvSpPr txBox="1"/>
          <p:nvPr/>
        </p:nvSpPr>
        <p:spPr>
          <a:xfrm>
            <a:off x="7557183" y="1737551"/>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3477011501"/>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p:cNvGraphicFramePr>
            <a:graphicFrameLocks noGrp="1"/>
          </p:cNvGraphicFramePr>
          <p:nvPr/>
        </p:nvGraphicFramePr>
        <p:xfrm>
          <a:off x="8281960" y="29845"/>
          <a:ext cx="3910041" cy="6883268"/>
        </p:xfrm>
        <a:graphic>
          <a:graphicData uri="http://schemas.openxmlformats.org/drawingml/2006/table">
            <a:tbl>
              <a:tblPr firstRow="1" bandRow="1">
                <a:tableStyleId>{5C22544A-7EE6-4342-B048-85BDC9FD1C3A}</a:tableStyleId>
              </a:tblPr>
              <a:tblGrid>
                <a:gridCol w="1221740">
                  <a:extLst>
                    <a:ext uri="{9D8B030D-6E8A-4147-A177-3AD203B41FA5}">
                      <a16:colId xmlns:a16="http://schemas.microsoft.com/office/drawing/2014/main" val="20000"/>
                    </a:ext>
                  </a:extLst>
                </a:gridCol>
                <a:gridCol w="2688301">
                  <a:extLst>
                    <a:ext uri="{9D8B030D-6E8A-4147-A177-3AD203B41FA5}">
                      <a16:colId xmlns:a16="http://schemas.microsoft.com/office/drawing/2014/main" val="20001"/>
                    </a:ext>
                  </a:extLst>
                </a:gridCol>
              </a:tblGrid>
              <a:tr h="86296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1528948">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book</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-&gt;Go to detail of book</a:t>
                      </a:r>
                    </a:p>
                  </a:txBody>
                  <a:tcPr anchor="ctr">
                    <a:solidFill>
                      <a:schemeClr val="bg1">
                        <a:lumMod val="95000"/>
                      </a:schemeClr>
                    </a:solidFill>
                  </a:tcPr>
                </a:tc>
                <a:extLst>
                  <a:ext uri="{0D108BD9-81ED-4DB2-BD59-A6C34878D82A}">
                    <a16:rowId xmlns:a16="http://schemas.microsoft.com/office/drawing/2014/main" val="10001"/>
                  </a:ext>
                </a:extLst>
              </a:tr>
              <a:tr h="217805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Book information</a:t>
                      </a:r>
                    </a:p>
                  </a:txBody>
                  <a:tcPr anchor="ctr">
                    <a:solidFill>
                      <a:srgbClr val="D6F6F0"/>
                    </a:solidFill>
                  </a:tcPr>
                </a:tc>
                <a:extLst>
                  <a:ext uri="{0D108BD9-81ED-4DB2-BD59-A6C34878D82A}">
                    <a16:rowId xmlns:a16="http://schemas.microsoft.com/office/drawing/2014/main" val="10002"/>
                  </a:ext>
                </a:extLst>
              </a:tr>
              <a:tr h="231330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button “Read more” -&gt; Go to detail information of book.</a:t>
                      </a:r>
                    </a:p>
                  </a:txBody>
                  <a:tcPr anchor="ctr">
                    <a:solidFill>
                      <a:schemeClr val="bg1">
                        <a:lumMod val="95000"/>
                      </a:schemeClr>
                    </a:solidFill>
                  </a:tcPr>
                </a:tc>
                <a:extLst>
                  <a:ext uri="{0D108BD9-81ED-4DB2-BD59-A6C34878D82A}">
                    <a16:rowId xmlns:a16="http://schemas.microsoft.com/office/drawing/2014/main" val="10003"/>
                  </a:ext>
                </a:extLst>
              </a:tr>
            </a:tbl>
          </a:graphicData>
        </a:graphic>
      </p:graphicFrame>
      <p:pic>
        <p:nvPicPr>
          <p:cNvPr id="5" name="Content Placeholder 4"/>
          <p:cNvPicPr>
            <a:picLocks noGrp="1" noChangeAspect="1"/>
          </p:cNvPicPr>
          <p:nvPr>
            <p:ph idx="1"/>
          </p:nvPr>
        </p:nvPicPr>
        <p:blipFill>
          <a:blip r:embed="rId2"/>
          <a:stretch>
            <a:fillRect/>
          </a:stretch>
        </p:blipFill>
        <p:spPr>
          <a:xfrm>
            <a:off x="635000" y="1253490"/>
            <a:ext cx="6939280" cy="4351655"/>
          </a:xfrm>
          <a:prstGeom prst="rect">
            <a:avLst/>
          </a:prstGeom>
        </p:spPr>
      </p:pic>
      <p:sp>
        <p:nvSpPr>
          <p:cNvPr id="7" name="Oval 6"/>
          <p:cNvSpPr/>
          <p:nvPr/>
        </p:nvSpPr>
        <p:spPr>
          <a:xfrm>
            <a:off x="2146300" y="1758950"/>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p:cNvSpPr/>
          <p:nvPr/>
        </p:nvSpPr>
        <p:spPr>
          <a:xfrm>
            <a:off x="4585970" y="2261235"/>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Oval 8"/>
          <p:cNvSpPr/>
          <p:nvPr/>
        </p:nvSpPr>
        <p:spPr>
          <a:xfrm>
            <a:off x="6194425" y="1852295"/>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 name="TextBox 1"/>
          <p:cNvSpPr txBox="1"/>
          <p:nvPr/>
        </p:nvSpPr>
        <p:spPr>
          <a:xfrm>
            <a:off x="761365" y="394335"/>
            <a:ext cx="4846320" cy="36830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Frame show books</a:t>
            </a:r>
            <a:endParaRPr lang="vi-VN" b="1" dirty="0">
              <a:solidFill>
                <a:srgbClr val="002060"/>
              </a:solidFill>
            </a:endParaRPr>
          </a:p>
        </p:txBody>
      </p:sp>
    </p:spTree>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p:cNvGraphicFramePr>
            <a:graphicFrameLocks noGrp="1"/>
          </p:cNvGraphicFramePr>
          <p:nvPr/>
        </p:nvGraphicFramePr>
        <p:xfrm>
          <a:off x="8281960" y="5080"/>
          <a:ext cx="3910041" cy="6859270"/>
        </p:xfrm>
        <a:graphic>
          <a:graphicData uri="http://schemas.openxmlformats.org/drawingml/2006/table">
            <a:tbl>
              <a:tblPr firstRow="1" bandRow="1">
                <a:tableStyleId>{5C22544A-7EE6-4342-B048-85BDC9FD1C3A}</a:tableStyleId>
              </a:tblPr>
              <a:tblGrid>
                <a:gridCol w="1266825">
                  <a:extLst>
                    <a:ext uri="{9D8B030D-6E8A-4147-A177-3AD203B41FA5}">
                      <a16:colId xmlns:a16="http://schemas.microsoft.com/office/drawing/2014/main" val="20000"/>
                    </a:ext>
                  </a:extLst>
                </a:gridCol>
                <a:gridCol w="2643216">
                  <a:extLst>
                    <a:ext uri="{9D8B030D-6E8A-4147-A177-3AD203B41FA5}">
                      <a16:colId xmlns:a16="http://schemas.microsoft.com/office/drawing/2014/main" val="20001"/>
                    </a:ext>
                  </a:extLst>
                </a:gridCol>
              </a:tblGrid>
              <a:tr h="84899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145415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book</a:t>
                      </a:r>
                    </a:p>
                  </a:txBody>
                  <a:tcPr anchor="ctr">
                    <a:solidFill>
                      <a:schemeClr val="bg1">
                        <a:lumMod val="95000"/>
                      </a:schemeClr>
                    </a:solidFill>
                  </a:tcPr>
                </a:tc>
                <a:extLst>
                  <a:ext uri="{0D108BD9-81ED-4DB2-BD59-A6C34878D82A}">
                    <a16:rowId xmlns:a16="http://schemas.microsoft.com/office/drawing/2014/main" val="10001"/>
                  </a:ext>
                </a:extLst>
              </a:tr>
              <a:tr h="205740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Book information</a:t>
                      </a:r>
                    </a:p>
                  </a:txBody>
                  <a:tcPr anchor="ctr">
                    <a:solidFill>
                      <a:srgbClr val="D6F6F0"/>
                    </a:solidFill>
                  </a:tcPr>
                </a:tc>
                <a:extLst>
                  <a:ext uri="{0D108BD9-81ED-4DB2-BD59-A6C34878D82A}">
                    <a16:rowId xmlns:a16="http://schemas.microsoft.com/office/drawing/2014/main" val="10002"/>
                  </a:ext>
                </a:extLst>
              </a:tr>
              <a:tr h="249872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button “Take a book” -&gt; Go to make a payment.</a:t>
                      </a:r>
                    </a:p>
                    <a:p>
                      <a:pPr marL="0" indent="0">
                        <a:lnSpc>
                          <a:spcPct val="150000"/>
                        </a:lnSpc>
                        <a:buClr>
                          <a:srgbClr val="FF0000"/>
                        </a:buClr>
                        <a:buFont typeface="+mj-ea"/>
                        <a:buNone/>
                      </a:pP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4" name="TextBox 3"/>
          <p:cNvSpPr txBox="1"/>
          <p:nvPr/>
        </p:nvSpPr>
        <p:spPr>
          <a:xfrm>
            <a:off x="964417" y="550521"/>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Book Page</a:t>
            </a:r>
            <a:endParaRPr lang="vi-VN" b="1" dirty="0">
              <a:solidFill>
                <a:srgbClr val="002060"/>
              </a:solidFill>
            </a:endParaRPr>
          </a:p>
        </p:txBody>
      </p:sp>
      <p:pic>
        <p:nvPicPr>
          <p:cNvPr id="6" name="Content Placeholder 5"/>
          <p:cNvPicPr>
            <a:picLocks noGrp="1" noChangeAspect="1"/>
          </p:cNvPicPr>
          <p:nvPr>
            <p:ph idx="1"/>
          </p:nvPr>
        </p:nvPicPr>
        <p:blipFill>
          <a:blip r:embed="rId2"/>
          <a:stretch>
            <a:fillRect/>
          </a:stretch>
        </p:blipFill>
        <p:spPr>
          <a:xfrm>
            <a:off x="913765" y="1213485"/>
            <a:ext cx="6553200" cy="3108325"/>
          </a:xfrm>
          <a:prstGeom prst="rect">
            <a:avLst/>
          </a:prstGeom>
        </p:spPr>
      </p:pic>
      <p:sp>
        <p:nvSpPr>
          <p:cNvPr id="7" name="Oval 6"/>
          <p:cNvSpPr/>
          <p:nvPr/>
        </p:nvSpPr>
        <p:spPr>
          <a:xfrm>
            <a:off x="2622550" y="2348230"/>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p:cNvSpPr/>
          <p:nvPr/>
        </p:nvSpPr>
        <p:spPr>
          <a:xfrm>
            <a:off x="5090795" y="3289300"/>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Oval 8"/>
          <p:cNvSpPr/>
          <p:nvPr/>
        </p:nvSpPr>
        <p:spPr>
          <a:xfrm>
            <a:off x="6300470" y="2627630"/>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Tree>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p:cNvGraphicFramePr>
            <a:graphicFrameLocks noGrp="1"/>
          </p:cNvGraphicFramePr>
          <p:nvPr/>
        </p:nvGraphicFramePr>
        <p:xfrm>
          <a:off x="8282595" y="0"/>
          <a:ext cx="3909406" cy="6847205"/>
        </p:xfrm>
        <a:graphic>
          <a:graphicData uri="http://schemas.openxmlformats.org/drawingml/2006/table">
            <a:tbl>
              <a:tblPr firstRow="1" bandRow="1">
                <a:tableStyleId>{5C22544A-7EE6-4342-B048-85BDC9FD1C3A}</a:tableStyleId>
              </a:tblPr>
              <a:tblGrid>
                <a:gridCol w="1236345">
                  <a:extLst>
                    <a:ext uri="{9D8B030D-6E8A-4147-A177-3AD203B41FA5}">
                      <a16:colId xmlns:a16="http://schemas.microsoft.com/office/drawing/2014/main" val="20000"/>
                    </a:ext>
                  </a:extLst>
                </a:gridCol>
                <a:gridCol w="2673061">
                  <a:extLst>
                    <a:ext uri="{9D8B030D-6E8A-4147-A177-3AD203B41FA5}">
                      <a16:colId xmlns:a16="http://schemas.microsoft.com/office/drawing/2014/main" val="20001"/>
                    </a:ext>
                  </a:extLst>
                </a:gridCol>
              </a:tblGrid>
              <a:tr h="84645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77470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Login</a:t>
                      </a:r>
                    </a:p>
                  </a:txBody>
                  <a:tcPr anchor="ctr">
                    <a:solidFill>
                      <a:schemeClr val="bg1">
                        <a:lumMod val="95000"/>
                      </a:schemeClr>
                    </a:solidFill>
                  </a:tcPr>
                </a:tc>
                <a:extLst>
                  <a:ext uri="{0D108BD9-81ED-4DB2-BD59-A6C34878D82A}">
                    <a16:rowId xmlns:a16="http://schemas.microsoft.com/office/drawing/2014/main" val="10001"/>
                  </a:ext>
                </a:extLst>
              </a:tr>
              <a:tr h="121221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If don’t have account, click button “Sign up” Sign up</a:t>
                      </a:r>
                    </a:p>
                  </a:txBody>
                  <a:tcPr anchor="ctr">
                    <a:solidFill>
                      <a:srgbClr val="D6F6F0"/>
                    </a:solidFill>
                  </a:tcPr>
                </a:tc>
                <a:extLst>
                  <a:ext uri="{0D108BD9-81ED-4DB2-BD59-A6C34878D82A}">
                    <a16:rowId xmlns:a16="http://schemas.microsoft.com/office/drawing/2014/main" val="10002"/>
                  </a:ext>
                </a:extLst>
              </a:tr>
              <a:tr h="83439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Username</a:t>
                      </a:r>
                    </a:p>
                  </a:txBody>
                  <a:tcPr anchor="ctr">
                    <a:solidFill>
                      <a:schemeClr val="bg1">
                        <a:lumMod val="95000"/>
                      </a:schemeClr>
                    </a:solidFill>
                  </a:tcPr>
                </a:tc>
                <a:extLst>
                  <a:ext uri="{0D108BD9-81ED-4DB2-BD59-A6C34878D82A}">
                    <a16:rowId xmlns:a16="http://schemas.microsoft.com/office/drawing/2014/main" val="10003"/>
                  </a:ext>
                </a:extLst>
              </a:tr>
              <a:tr h="894715">
                <a:tc>
                  <a:txBody>
                    <a:bodyPr/>
                    <a:lstStyle/>
                    <a:p>
                      <a:pPr algn="ctr" latinLnBrk="1">
                        <a:lnSpc>
                          <a:spcPct val="150000"/>
                        </a:lnSpc>
                        <a:buNone/>
                      </a:pPr>
                      <a:r>
                        <a:rPr lang="en-US" altLang="ko-KR" sz="1800" b="0" dirty="0">
                          <a:solidFill>
                            <a:srgbClr val="002060"/>
                          </a:solidFill>
                          <a:latin typeface="Calibri(Body)"/>
                          <a:ea typeface="나눔고딕" panose="020D0604000000000000" pitchFamily="50" charset="-127"/>
                        </a:rPr>
                        <a:t>4</a:t>
                      </a: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Password</a:t>
                      </a:r>
                    </a:p>
                  </a:txBody>
                  <a:tcPr anchor="ctr">
                    <a:solidFill>
                      <a:srgbClr val="D6F6F0"/>
                    </a:solidFill>
                  </a:tcPr>
                </a:tc>
                <a:extLst>
                  <a:ext uri="{0D108BD9-81ED-4DB2-BD59-A6C34878D82A}">
                    <a16:rowId xmlns:a16="http://schemas.microsoft.com/office/drawing/2014/main" val="10004"/>
                  </a:ext>
                </a:extLst>
              </a:tr>
              <a:tr h="2284730">
                <a:tc>
                  <a:txBody>
                    <a:bodyPr/>
                    <a:lstStyle/>
                    <a:p>
                      <a:pPr algn="ctr" latinLnBrk="1">
                        <a:lnSpc>
                          <a:spcPct val="150000"/>
                        </a:lnSpc>
                        <a:buNone/>
                      </a:pPr>
                      <a:r>
                        <a:rPr lang="en-US" altLang="ko-KR" sz="1800" b="0" dirty="0">
                          <a:solidFill>
                            <a:srgbClr val="002060"/>
                          </a:solidFill>
                          <a:latin typeface="Calibri(Body)"/>
                          <a:ea typeface="나눔고딕" panose="020D0604000000000000" pitchFamily="50" charset="-127"/>
                        </a:rPr>
                        <a:t>5</a:t>
                      </a: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Login</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-&gt; Login success go back to detail information book and display “Payment”</a:t>
                      </a:r>
                    </a:p>
                  </a:txBody>
                  <a:tcPr anchor="ctr">
                    <a:solidFill>
                      <a:schemeClr val="bg1">
                        <a:lumMod val="95000"/>
                      </a:schemeClr>
                    </a:solidFill>
                  </a:tcPr>
                </a:tc>
                <a:extLst>
                  <a:ext uri="{0D108BD9-81ED-4DB2-BD59-A6C34878D82A}">
                    <a16:rowId xmlns:a16="http://schemas.microsoft.com/office/drawing/2014/main" val="10005"/>
                  </a:ext>
                </a:extLst>
              </a:tr>
            </a:tbl>
          </a:graphicData>
        </a:graphic>
      </p:graphicFrame>
      <p:sp>
        <p:nvSpPr>
          <p:cNvPr id="4" name="TextBox 3"/>
          <p:cNvSpPr txBox="1"/>
          <p:nvPr/>
        </p:nvSpPr>
        <p:spPr>
          <a:xfrm>
            <a:off x="634852" y="550521"/>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Book Page</a:t>
            </a:r>
            <a:endParaRPr lang="vi-VN" b="1" dirty="0">
              <a:solidFill>
                <a:srgbClr val="002060"/>
              </a:solidFill>
            </a:endParaRPr>
          </a:p>
        </p:txBody>
      </p:sp>
      <p:sp>
        <p:nvSpPr>
          <p:cNvPr id="7" name="Oval 6"/>
          <p:cNvSpPr/>
          <p:nvPr/>
        </p:nvSpPr>
        <p:spPr>
          <a:xfrm>
            <a:off x="3950335" y="2540635"/>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p:cNvSpPr/>
          <p:nvPr/>
        </p:nvSpPr>
        <p:spPr>
          <a:xfrm>
            <a:off x="5293360" y="2540635"/>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pic>
        <p:nvPicPr>
          <p:cNvPr id="15" name="Content Placeholder 14"/>
          <p:cNvPicPr>
            <a:picLocks noGrp="1" noChangeAspect="1"/>
          </p:cNvPicPr>
          <p:nvPr>
            <p:ph idx="1"/>
          </p:nvPr>
        </p:nvPicPr>
        <p:blipFill>
          <a:blip r:embed="rId2"/>
          <a:stretch>
            <a:fillRect/>
          </a:stretch>
        </p:blipFill>
        <p:spPr>
          <a:xfrm>
            <a:off x="516255" y="1280160"/>
            <a:ext cx="7773035" cy="3962400"/>
          </a:xfrm>
          <a:prstGeom prst="rect">
            <a:avLst/>
          </a:prstGeom>
        </p:spPr>
      </p:pic>
      <p:sp>
        <p:nvSpPr>
          <p:cNvPr id="10" name="Text Box 9"/>
          <p:cNvSpPr txBox="1"/>
          <p:nvPr/>
        </p:nvSpPr>
        <p:spPr>
          <a:xfrm>
            <a:off x="3239770" y="3077210"/>
            <a:ext cx="1399540" cy="368300"/>
          </a:xfrm>
          <a:prstGeom prst="rect">
            <a:avLst/>
          </a:prstGeom>
          <a:noFill/>
        </p:spPr>
        <p:txBody>
          <a:bodyPr wrap="square" rtlCol="0">
            <a:spAutoFit/>
          </a:bodyPr>
          <a:lstStyle/>
          <a:p>
            <a:r>
              <a:rPr lang="en-US"/>
              <a:t>Username</a:t>
            </a:r>
          </a:p>
        </p:txBody>
      </p:sp>
      <p:sp>
        <p:nvSpPr>
          <p:cNvPr id="11" name="Text Box 10"/>
          <p:cNvSpPr txBox="1"/>
          <p:nvPr/>
        </p:nvSpPr>
        <p:spPr>
          <a:xfrm>
            <a:off x="3195955" y="3842385"/>
            <a:ext cx="1212215" cy="368300"/>
          </a:xfrm>
          <a:prstGeom prst="rect">
            <a:avLst/>
          </a:prstGeom>
          <a:noFill/>
        </p:spPr>
        <p:txBody>
          <a:bodyPr wrap="square" rtlCol="0">
            <a:spAutoFit/>
          </a:bodyPr>
          <a:lstStyle/>
          <a:p>
            <a:r>
              <a:rPr lang="en-US"/>
              <a:t>Password</a:t>
            </a:r>
          </a:p>
        </p:txBody>
      </p:sp>
      <p:sp>
        <p:nvSpPr>
          <p:cNvPr id="9" name="Oval 8"/>
          <p:cNvSpPr/>
          <p:nvPr/>
        </p:nvSpPr>
        <p:spPr>
          <a:xfrm>
            <a:off x="4720590" y="3166110"/>
            <a:ext cx="356870" cy="36957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7" name="Oval 16"/>
          <p:cNvSpPr/>
          <p:nvPr/>
        </p:nvSpPr>
        <p:spPr>
          <a:xfrm>
            <a:off x="4232275" y="2214245"/>
            <a:ext cx="341630" cy="372745"/>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8" name="Oval 17"/>
          <p:cNvSpPr/>
          <p:nvPr/>
        </p:nvSpPr>
        <p:spPr>
          <a:xfrm>
            <a:off x="5648960" y="2214245"/>
            <a:ext cx="478790" cy="32639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9" name="Oval 18"/>
          <p:cNvSpPr/>
          <p:nvPr/>
        </p:nvSpPr>
        <p:spPr>
          <a:xfrm>
            <a:off x="4719955" y="3914775"/>
            <a:ext cx="356235" cy="366395"/>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20" name="Oval 19"/>
          <p:cNvSpPr/>
          <p:nvPr/>
        </p:nvSpPr>
        <p:spPr>
          <a:xfrm>
            <a:off x="5181600" y="4556125"/>
            <a:ext cx="356235" cy="35052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Tree>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p:cNvGraphicFramePr>
            <a:graphicFrameLocks noGrp="1"/>
          </p:cNvGraphicFramePr>
          <p:nvPr/>
        </p:nvGraphicFramePr>
        <p:xfrm>
          <a:off x="8342285" y="0"/>
          <a:ext cx="3850005" cy="6892290"/>
        </p:xfrm>
        <a:graphic>
          <a:graphicData uri="http://schemas.openxmlformats.org/drawingml/2006/table">
            <a:tbl>
              <a:tblPr firstRow="1" bandRow="1">
                <a:tableStyleId>{5C22544A-7EE6-4342-B048-85BDC9FD1C3A}</a:tableStyleId>
              </a:tblPr>
              <a:tblGrid>
                <a:gridCol w="1327785">
                  <a:extLst>
                    <a:ext uri="{9D8B030D-6E8A-4147-A177-3AD203B41FA5}">
                      <a16:colId xmlns:a16="http://schemas.microsoft.com/office/drawing/2014/main" val="20000"/>
                    </a:ext>
                  </a:extLst>
                </a:gridCol>
                <a:gridCol w="2522220">
                  <a:extLst>
                    <a:ext uri="{9D8B030D-6E8A-4147-A177-3AD203B41FA5}">
                      <a16:colId xmlns:a16="http://schemas.microsoft.com/office/drawing/2014/main" val="20001"/>
                    </a:ext>
                  </a:extLst>
                </a:gridCol>
              </a:tblGrid>
              <a:tr h="1120140">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228854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sz="1800" dirty="0">
                          <a:solidFill>
                            <a:srgbClr val="002060"/>
                          </a:solidFill>
                          <a:sym typeface="+mn-ea"/>
                        </a:rPr>
                        <a:t>Check information of book: price,…</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0001"/>
                  </a:ext>
                </a:extLst>
              </a:tr>
              <a:tr h="348361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sz="1800" dirty="0">
                          <a:solidFill>
                            <a:srgbClr val="002060"/>
                          </a:solidFill>
                          <a:sym typeface="+mn-ea"/>
                        </a:rPr>
                        <a:t>Button “Payment”</a:t>
                      </a:r>
                      <a:endParaRPr lang="en-US" sz="1800" dirty="0">
                        <a:solidFill>
                          <a:srgbClr val="002060"/>
                        </a:solidFill>
                      </a:endParaRPr>
                    </a:p>
                    <a:p>
                      <a:pPr marL="0" indent="0">
                        <a:lnSpc>
                          <a:spcPct val="150000"/>
                        </a:lnSpc>
                        <a:buClr>
                          <a:srgbClr val="FF0000"/>
                        </a:buClr>
                        <a:buFont typeface="+mj-ea"/>
                        <a:buNone/>
                      </a:pPr>
                      <a:r>
                        <a:rPr lang="en-US" sz="1800" dirty="0">
                          <a:solidFill>
                            <a:srgbClr val="002060"/>
                          </a:solidFill>
                          <a:sym typeface="+mn-ea"/>
                        </a:rPr>
                        <a:t>-&gt; when click check again information book. </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10002"/>
                  </a:ext>
                </a:extLst>
              </a:tr>
            </a:tbl>
          </a:graphicData>
        </a:graphic>
      </p:graphicFrame>
      <p:sp>
        <p:nvSpPr>
          <p:cNvPr id="4" name="TextBox 3"/>
          <p:cNvSpPr txBox="1"/>
          <p:nvPr/>
        </p:nvSpPr>
        <p:spPr>
          <a:xfrm>
            <a:off x="609452" y="550521"/>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Book Page</a:t>
            </a:r>
            <a:endParaRPr lang="vi-VN" b="1" dirty="0">
              <a:solidFill>
                <a:srgbClr val="002060"/>
              </a:solidFill>
            </a:endParaRPr>
          </a:p>
        </p:txBody>
      </p:sp>
      <p:pic>
        <p:nvPicPr>
          <p:cNvPr id="16" name="Content Placeholder 15"/>
          <p:cNvPicPr>
            <a:picLocks noGrp="1" noChangeAspect="1"/>
          </p:cNvPicPr>
          <p:nvPr>
            <p:ph idx="1"/>
          </p:nvPr>
        </p:nvPicPr>
        <p:blipFill>
          <a:blip r:embed="rId2"/>
          <a:stretch>
            <a:fillRect/>
          </a:stretch>
        </p:blipFill>
        <p:spPr>
          <a:xfrm>
            <a:off x="292735" y="1449070"/>
            <a:ext cx="8019415" cy="3959860"/>
          </a:xfrm>
          <a:prstGeom prst="rect">
            <a:avLst/>
          </a:prstGeom>
        </p:spPr>
      </p:pic>
      <p:sp>
        <p:nvSpPr>
          <p:cNvPr id="8" name="Oval 7"/>
          <p:cNvSpPr/>
          <p:nvPr/>
        </p:nvSpPr>
        <p:spPr>
          <a:xfrm>
            <a:off x="5873750" y="4337685"/>
            <a:ext cx="445135" cy="36957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7" name="Oval 6"/>
          <p:cNvSpPr/>
          <p:nvPr/>
        </p:nvSpPr>
        <p:spPr>
          <a:xfrm>
            <a:off x="4647565" y="3545840"/>
            <a:ext cx="431165" cy="339725"/>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Tree>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p:cNvGraphicFramePr>
            <a:graphicFrameLocks noGrp="1"/>
          </p:cNvGraphicFramePr>
          <p:nvPr/>
        </p:nvGraphicFramePr>
        <p:xfrm>
          <a:off x="8342920" y="-29210"/>
          <a:ext cx="4000211" cy="6958330"/>
        </p:xfrm>
        <a:graphic>
          <a:graphicData uri="http://schemas.openxmlformats.org/drawingml/2006/table">
            <a:tbl>
              <a:tblPr firstRow="1" bandRow="1">
                <a:tableStyleId>{5C22544A-7EE6-4342-B048-85BDC9FD1C3A}</a:tableStyleId>
              </a:tblPr>
              <a:tblGrid>
                <a:gridCol w="1206500">
                  <a:extLst>
                    <a:ext uri="{9D8B030D-6E8A-4147-A177-3AD203B41FA5}">
                      <a16:colId xmlns:a16="http://schemas.microsoft.com/office/drawing/2014/main" val="20000"/>
                    </a:ext>
                  </a:extLst>
                </a:gridCol>
                <a:gridCol w="2793711">
                  <a:extLst>
                    <a:ext uri="{9D8B030D-6E8A-4147-A177-3AD203B41FA5}">
                      <a16:colId xmlns:a16="http://schemas.microsoft.com/office/drawing/2014/main" val="20001"/>
                    </a:ext>
                  </a:extLst>
                </a:gridCol>
              </a:tblGrid>
              <a:tr h="1043940">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171005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sz="1800" dirty="0">
                          <a:solidFill>
                            <a:srgbClr val="002060"/>
                          </a:solidFill>
                          <a:sym typeface="+mn-ea"/>
                        </a:rPr>
                        <a:t>Billing information</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0001"/>
                  </a:ext>
                </a:extLst>
              </a:tr>
              <a:tr h="196659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sz="1800" dirty="0">
                          <a:solidFill>
                            <a:srgbClr val="002060"/>
                          </a:solidFill>
                          <a:sym typeface="+mn-ea"/>
                        </a:rPr>
                        <a:t>Click button ”Confirm” close</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10002"/>
                  </a:ext>
                </a:extLst>
              </a:tr>
              <a:tr h="2237740">
                <a:tc>
                  <a:txBody>
                    <a:bodyPr/>
                    <a:lstStyle/>
                    <a:p>
                      <a:pPr algn="ctr" latinLnBrk="1">
                        <a:lnSpc>
                          <a:spcPct val="150000"/>
                        </a:lnSpc>
                      </a:pP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4" name="TextBox 3"/>
          <p:cNvSpPr txBox="1"/>
          <p:nvPr/>
        </p:nvSpPr>
        <p:spPr>
          <a:xfrm>
            <a:off x="634852" y="550521"/>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Book Page</a:t>
            </a:r>
            <a:endParaRPr lang="vi-VN" b="1" dirty="0">
              <a:solidFill>
                <a:srgbClr val="002060"/>
              </a:solidFill>
            </a:endParaRPr>
          </a:p>
        </p:txBody>
      </p:sp>
      <p:pic>
        <p:nvPicPr>
          <p:cNvPr id="5" name="Content Placeholder 4"/>
          <p:cNvPicPr>
            <a:picLocks noGrp="1" noChangeAspect="1"/>
          </p:cNvPicPr>
          <p:nvPr>
            <p:ph idx="1"/>
          </p:nvPr>
        </p:nvPicPr>
        <p:blipFill>
          <a:blip r:embed="rId2"/>
          <a:stretch>
            <a:fillRect/>
          </a:stretch>
        </p:blipFill>
        <p:spPr>
          <a:xfrm>
            <a:off x="242570" y="1228725"/>
            <a:ext cx="7967345" cy="4443095"/>
          </a:xfrm>
          <a:prstGeom prst="rect">
            <a:avLst/>
          </a:prstGeom>
        </p:spPr>
      </p:pic>
      <p:sp>
        <p:nvSpPr>
          <p:cNvPr id="7" name="Oval 6"/>
          <p:cNvSpPr/>
          <p:nvPr/>
        </p:nvSpPr>
        <p:spPr>
          <a:xfrm>
            <a:off x="5624195" y="2187575"/>
            <a:ext cx="506730" cy="37846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p:cNvSpPr/>
          <p:nvPr/>
        </p:nvSpPr>
        <p:spPr>
          <a:xfrm>
            <a:off x="5990590" y="5001895"/>
            <a:ext cx="445135" cy="36957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Tree>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8EDFC2B6-7382-4360-8EE6-69CDE6AD0157}"/>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View Instructor</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A24204D4-698A-46F1-8A21-5C2BE08DF745}"/>
              </a:ext>
            </a:extLst>
          </p:cNvPr>
          <p:cNvGrpSpPr/>
          <p:nvPr/>
        </p:nvGrpSpPr>
        <p:grpSpPr>
          <a:xfrm rot="4112215">
            <a:off x="7207556" y="411865"/>
            <a:ext cx="1588486" cy="1354527"/>
            <a:chOff x="2203944" y="3086356"/>
            <a:chExt cx="1794618" cy="1530300"/>
          </a:xfrm>
        </p:grpSpPr>
        <p:sp>
          <p:nvSpPr>
            <p:cNvPr id="4" name="Freeform: Shape 3">
              <a:extLst>
                <a:ext uri="{FF2B5EF4-FFF2-40B4-BE49-F238E27FC236}">
                  <a16:creationId xmlns:a16="http://schemas.microsoft.com/office/drawing/2014/main" id="{8334474D-BFD4-4441-83D1-F737C3BA4879}"/>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C9A8FE06-CC05-4878-8F0D-8C31E4C97893}"/>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A7A98FC8-7F36-4ADA-83A0-7545CD131E56}"/>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3A59B0C9-7D58-47D3-B480-9C3E01350848}"/>
              </a:ext>
            </a:extLst>
          </p:cNvPr>
          <p:cNvSpPr txBox="1"/>
          <p:nvPr/>
        </p:nvSpPr>
        <p:spPr>
          <a:xfrm>
            <a:off x="7557183" y="1737551"/>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2079895516"/>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5E919B-E6BC-47E9-A228-950F80DD22B6}"/>
              </a:ext>
            </a:extLst>
          </p:cNvPr>
          <p:cNvPicPr>
            <a:picLocks noChangeAspect="1"/>
          </p:cNvPicPr>
          <p:nvPr/>
        </p:nvPicPr>
        <p:blipFill>
          <a:blip r:embed="rId2"/>
          <a:stretch>
            <a:fillRect/>
          </a:stretch>
        </p:blipFill>
        <p:spPr>
          <a:xfrm>
            <a:off x="1164492" y="1410927"/>
            <a:ext cx="6104865" cy="4219663"/>
          </a:xfrm>
          <a:prstGeom prst="rect">
            <a:avLst/>
          </a:prstGeom>
        </p:spPr>
      </p:pic>
      <p:sp>
        <p:nvSpPr>
          <p:cNvPr id="7" name="TextBox 6">
            <a:extLst>
              <a:ext uri="{FF2B5EF4-FFF2-40B4-BE49-F238E27FC236}">
                <a16:creationId xmlns:a16="http://schemas.microsoft.com/office/drawing/2014/main" id="{49E0182B-5364-48D8-9B7B-FCAC44A79ED9}"/>
              </a:ext>
            </a:extLst>
          </p:cNvPr>
          <p:cNvSpPr txBox="1"/>
          <p:nvPr/>
        </p:nvSpPr>
        <p:spPr>
          <a:xfrm>
            <a:off x="1291690" y="616267"/>
            <a:ext cx="6094602" cy="369332"/>
          </a:xfrm>
          <a:prstGeom prst="rect">
            <a:avLst/>
          </a:prstGeom>
          <a:noFill/>
        </p:spPr>
        <p:txBody>
          <a:bodyPr wrap="square">
            <a:spAutoFit/>
          </a:bodyPr>
          <a:lstStyle/>
          <a:p>
            <a:r>
              <a:rPr lang="en-US" b="1" dirty="0">
                <a:solidFill>
                  <a:srgbClr val="002060"/>
                </a:solidFill>
              </a:rPr>
              <a:t>. Instructor list page</a:t>
            </a:r>
            <a:endParaRPr lang="vi-VN" b="1" dirty="0">
              <a:solidFill>
                <a:srgbClr val="002060"/>
              </a:solidFill>
            </a:endParaRPr>
          </a:p>
        </p:txBody>
      </p:sp>
      <p:graphicFrame>
        <p:nvGraphicFramePr>
          <p:cNvPr id="8" name="Table 7">
            <a:extLst>
              <a:ext uri="{FF2B5EF4-FFF2-40B4-BE49-F238E27FC236}">
                <a16:creationId xmlns:a16="http://schemas.microsoft.com/office/drawing/2014/main" id="{C57E040E-C0AA-462E-8B1F-CBEB02843ACB}"/>
              </a:ext>
            </a:extLst>
          </p:cNvPr>
          <p:cNvGraphicFramePr>
            <a:graphicFrameLocks noGrp="1"/>
          </p:cNvGraphicFramePr>
          <p:nvPr>
            <p:extLst>
              <p:ext uri="{D42A27DB-BD31-4B8C-83A1-F6EECF244321}">
                <p14:modId xmlns:p14="http://schemas.microsoft.com/office/powerpoint/2010/main" val="659637263"/>
              </p:ext>
            </p:extLst>
          </p:nvPr>
        </p:nvGraphicFramePr>
        <p:xfrm>
          <a:off x="8478174" y="236826"/>
          <a:ext cx="3713826" cy="2567031"/>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3982713287"/>
                    </a:ext>
                  </a:extLst>
                </a:gridCol>
                <a:gridCol w="2537335">
                  <a:extLst>
                    <a:ext uri="{9D8B030D-6E8A-4147-A177-3AD203B41FA5}">
                      <a16:colId xmlns:a16="http://schemas.microsoft.com/office/drawing/2014/main" val="2139225014"/>
                    </a:ext>
                  </a:extLst>
                </a:gridCol>
              </a:tblGrid>
              <a:tr h="475962">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117865375"/>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instructor</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-&gt;detail of instructor</a:t>
                      </a:r>
                    </a:p>
                  </a:txBody>
                  <a:tcPr anchor="ctr">
                    <a:solidFill>
                      <a:schemeClr val="bg1">
                        <a:lumMod val="95000"/>
                      </a:schemeClr>
                    </a:solidFill>
                  </a:tcPr>
                </a:tc>
                <a:extLst>
                  <a:ext uri="{0D108BD9-81ED-4DB2-BD59-A6C34878D82A}">
                    <a16:rowId xmlns:a16="http://schemas.microsoft.com/office/drawing/2014/main" val="1805266812"/>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instructor</a:t>
                      </a:r>
                    </a:p>
                  </a:txBody>
                  <a:tcPr anchor="ctr">
                    <a:solidFill>
                      <a:srgbClr val="D6F6F0"/>
                    </a:solidFill>
                  </a:tcPr>
                </a:tc>
                <a:extLst>
                  <a:ext uri="{0D108BD9-81ED-4DB2-BD59-A6C34878D82A}">
                    <a16:rowId xmlns:a16="http://schemas.microsoft.com/office/drawing/2014/main" val="1848490519"/>
                  </a:ext>
                </a:extLst>
              </a:tr>
            </a:tbl>
          </a:graphicData>
        </a:graphic>
      </p:graphicFrame>
    </p:spTree>
    <p:extLst>
      <p:ext uri="{BB962C8B-B14F-4D97-AF65-F5344CB8AC3E}">
        <p14:creationId xmlns:p14="http://schemas.microsoft.com/office/powerpoint/2010/main" val="363158342"/>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204683-447E-4C17-A534-D5A744390240}"/>
              </a:ext>
            </a:extLst>
          </p:cNvPr>
          <p:cNvPicPr>
            <a:picLocks noChangeAspect="1"/>
          </p:cNvPicPr>
          <p:nvPr/>
        </p:nvPicPr>
        <p:blipFill>
          <a:blip r:embed="rId2"/>
          <a:stretch>
            <a:fillRect/>
          </a:stretch>
        </p:blipFill>
        <p:spPr>
          <a:xfrm>
            <a:off x="265723" y="662730"/>
            <a:ext cx="8143011" cy="5532539"/>
          </a:xfrm>
          <a:prstGeom prst="rect">
            <a:avLst/>
          </a:prstGeom>
        </p:spPr>
      </p:pic>
      <p:sp>
        <p:nvSpPr>
          <p:cNvPr id="5" name="TextBox 4">
            <a:extLst>
              <a:ext uri="{FF2B5EF4-FFF2-40B4-BE49-F238E27FC236}">
                <a16:creationId xmlns:a16="http://schemas.microsoft.com/office/drawing/2014/main" id="{C97B9401-2262-4AB1-BA42-350A9252C704}"/>
              </a:ext>
            </a:extLst>
          </p:cNvPr>
          <p:cNvSpPr txBox="1"/>
          <p:nvPr/>
        </p:nvSpPr>
        <p:spPr>
          <a:xfrm>
            <a:off x="689629" y="594972"/>
            <a:ext cx="6094602" cy="369332"/>
          </a:xfrm>
          <a:prstGeom prst="rect">
            <a:avLst/>
          </a:prstGeom>
          <a:noFill/>
        </p:spPr>
        <p:txBody>
          <a:bodyPr wrap="square">
            <a:spAutoFit/>
          </a:bodyPr>
          <a:lstStyle/>
          <a:p>
            <a:r>
              <a:rPr lang="en-US" b="1" dirty="0">
                <a:solidFill>
                  <a:srgbClr val="002060"/>
                </a:solidFill>
              </a:rPr>
              <a:t>. Detail instructor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1626B246-61EE-4615-A619-5E14EA7AA91C}"/>
              </a:ext>
            </a:extLst>
          </p:cNvPr>
          <p:cNvGraphicFramePr>
            <a:graphicFrameLocks noGrp="1"/>
          </p:cNvGraphicFramePr>
          <p:nvPr>
            <p:extLst>
              <p:ext uri="{D42A27DB-BD31-4B8C-83A1-F6EECF244321}">
                <p14:modId xmlns:p14="http://schemas.microsoft.com/office/powerpoint/2010/main" val="4141486254"/>
              </p:ext>
            </p:extLst>
          </p:nvPr>
        </p:nvGraphicFramePr>
        <p:xfrm>
          <a:off x="8525409" y="0"/>
          <a:ext cx="3666590" cy="4692761"/>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29766030"/>
                    </a:ext>
                  </a:extLst>
                </a:gridCol>
                <a:gridCol w="2613304">
                  <a:extLst>
                    <a:ext uri="{9D8B030D-6E8A-4147-A177-3AD203B41FA5}">
                      <a16:colId xmlns:a16="http://schemas.microsoft.com/office/drawing/2014/main" val="1183479505"/>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223469834"/>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instructor</a:t>
                      </a:r>
                    </a:p>
                  </a:txBody>
                  <a:tcPr anchor="ctr">
                    <a:solidFill>
                      <a:schemeClr val="bg1">
                        <a:lumMod val="95000"/>
                      </a:schemeClr>
                    </a:solidFill>
                  </a:tcPr>
                </a:tc>
                <a:extLst>
                  <a:ext uri="{0D108BD9-81ED-4DB2-BD59-A6C34878D82A}">
                    <a16:rowId xmlns:a16="http://schemas.microsoft.com/office/drawing/2014/main" val="847003893"/>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instructor</a:t>
                      </a:r>
                    </a:p>
                  </a:txBody>
                  <a:tcPr anchor="ctr">
                    <a:solidFill>
                      <a:srgbClr val="D6F6F0"/>
                    </a:solidFill>
                  </a:tcPr>
                </a:tc>
                <a:extLst>
                  <a:ext uri="{0D108BD9-81ED-4DB2-BD59-A6C34878D82A}">
                    <a16:rowId xmlns:a16="http://schemas.microsoft.com/office/drawing/2014/main" val="3269129561"/>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course of instructor</a:t>
                      </a:r>
                    </a:p>
                  </a:txBody>
                  <a:tcPr anchor="ctr">
                    <a:solidFill>
                      <a:schemeClr val="bg1">
                        <a:lumMod val="95000"/>
                      </a:schemeClr>
                    </a:solidFill>
                  </a:tcPr>
                </a:tc>
                <a:extLst>
                  <a:ext uri="{0D108BD9-81ED-4DB2-BD59-A6C34878D82A}">
                    <a16:rowId xmlns:a16="http://schemas.microsoft.com/office/drawing/2014/main" val="4021934894"/>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Information course</a:t>
                      </a:r>
                    </a:p>
                  </a:txBody>
                  <a:tcPr anchor="ctr">
                    <a:solidFill>
                      <a:srgbClr val="D6F6F0"/>
                    </a:solidFill>
                  </a:tcPr>
                </a:tc>
                <a:extLst>
                  <a:ext uri="{0D108BD9-81ED-4DB2-BD59-A6C34878D82A}">
                    <a16:rowId xmlns:a16="http://schemas.microsoft.com/office/drawing/2014/main" val="3108033465"/>
                  </a:ext>
                </a:extLst>
              </a:tr>
            </a:tbl>
          </a:graphicData>
        </a:graphic>
      </p:graphicFrame>
      <p:graphicFrame>
        <p:nvGraphicFramePr>
          <p:cNvPr id="7" name="Table 6">
            <a:extLst>
              <a:ext uri="{FF2B5EF4-FFF2-40B4-BE49-F238E27FC236}">
                <a16:creationId xmlns:a16="http://schemas.microsoft.com/office/drawing/2014/main" id="{56C70902-4C8A-4517-AA3B-C9BEEBE2828E}"/>
              </a:ext>
            </a:extLst>
          </p:cNvPr>
          <p:cNvGraphicFramePr>
            <a:graphicFrameLocks noGrp="1"/>
          </p:cNvGraphicFramePr>
          <p:nvPr>
            <p:extLst>
              <p:ext uri="{D42A27DB-BD31-4B8C-83A1-F6EECF244321}">
                <p14:modId xmlns:p14="http://schemas.microsoft.com/office/powerpoint/2010/main" val="3587694139"/>
              </p:ext>
            </p:extLst>
          </p:nvPr>
        </p:nvGraphicFramePr>
        <p:xfrm>
          <a:off x="8525409" y="4623439"/>
          <a:ext cx="3685563" cy="1737360"/>
        </p:xfrm>
        <a:graphic>
          <a:graphicData uri="http://schemas.openxmlformats.org/drawingml/2006/table">
            <a:tbl>
              <a:tblPr firstRow="1" bandRow="1">
                <a:tableStyleId>{5C22544A-7EE6-4342-B048-85BDC9FD1C3A}</a:tableStyleId>
              </a:tblPr>
              <a:tblGrid>
                <a:gridCol w="1148228">
                  <a:extLst>
                    <a:ext uri="{9D8B030D-6E8A-4147-A177-3AD203B41FA5}">
                      <a16:colId xmlns:a16="http://schemas.microsoft.com/office/drawing/2014/main" val="3932553849"/>
                    </a:ext>
                  </a:extLst>
                </a:gridCol>
                <a:gridCol w="2537335">
                  <a:extLst>
                    <a:ext uri="{9D8B030D-6E8A-4147-A177-3AD203B41FA5}">
                      <a16:colId xmlns:a16="http://schemas.microsoft.com/office/drawing/2014/main" val="129269964"/>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-&gt;detail course</a:t>
                      </a:r>
                    </a:p>
                    <a:p>
                      <a:r>
                        <a:rPr lang="en-US" sz="1800" b="0" i="0" kern="1200" dirty="0">
                          <a:solidFill>
                            <a:schemeClr val="dk1"/>
                          </a:solidFill>
                          <a:effectLst/>
                          <a:latin typeface="+mn-lt"/>
                          <a:ea typeface="+mn-ea"/>
                          <a:cs typeface="+mn-cs"/>
                        </a:rPr>
                        <a:t>Enrollment if student not register this course</a:t>
                      </a:r>
                    </a:p>
                    <a:p>
                      <a:r>
                        <a:rPr lang="en-US" sz="1800" b="0" i="0" kern="1200" dirty="0">
                          <a:solidFill>
                            <a:schemeClr val="dk1"/>
                          </a:solidFill>
                          <a:effectLst/>
                          <a:latin typeface="+mn-lt"/>
                          <a:ea typeface="+mn-ea"/>
                          <a:cs typeface="+mn-cs"/>
                        </a:rPr>
                        <a:t>Taking a course if student registered this course</a:t>
                      </a:r>
                    </a:p>
                  </a:txBody>
                  <a:tcPr anchor="ctr">
                    <a:solidFill>
                      <a:srgbClr val="D6F6F0"/>
                    </a:solidFill>
                  </a:tcPr>
                </a:tc>
                <a:extLst>
                  <a:ext uri="{0D108BD9-81ED-4DB2-BD59-A6C34878D82A}">
                    <a16:rowId xmlns:a16="http://schemas.microsoft.com/office/drawing/2014/main" val="1350424634"/>
                  </a:ext>
                </a:extLst>
              </a:tr>
            </a:tbl>
          </a:graphicData>
        </a:graphic>
      </p:graphicFrame>
    </p:spTree>
    <p:extLst>
      <p:ext uri="{BB962C8B-B14F-4D97-AF65-F5344CB8AC3E}">
        <p14:creationId xmlns:p14="http://schemas.microsoft.com/office/powerpoint/2010/main" val="4116453941"/>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3D5D9A32-D5E0-46CF-93A4-5FF69B9B400C}"/>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Recruitment</a:t>
            </a: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109EE6F0-88F3-4B91-B9CF-FF84410039CB}"/>
              </a:ext>
            </a:extLst>
          </p:cNvPr>
          <p:cNvGrpSpPr/>
          <p:nvPr/>
        </p:nvGrpSpPr>
        <p:grpSpPr>
          <a:xfrm rot="20825429">
            <a:off x="3363163" y="582183"/>
            <a:ext cx="1376272" cy="1646389"/>
            <a:chOff x="4200129" y="1047775"/>
            <a:chExt cx="1554866" cy="1860035"/>
          </a:xfrm>
        </p:grpSpPr>
        <p:sp>
          <p:nvSpPr>
            <p:cNvPr id="4" name="Freeform: Shape 3">
              <a:extLst>
                <a:ext uri="{FF2B5EF4-FFF2-40B4-BE49-F238E27FC236}">
                  <a16:creationId xmlns:a16="http://schemas.microsoft.com/office/drawing/2014/main" id="{2C84C886-C2D2-41A1-9C15-CEE1A9D275FB}"/>
                </a:ext>
              </a:extLst>
            </p:cNvPr>
            <p:cNvSpPr/>
            <p:nvPr/>
          </p:nvSpPr>
          <p:spPr>
            <a:xfrm>
              <a:off x="4251869" y="1221592"/>
              <a:ext cx="875470" cy="1248812"/>
            </a:xfrm>
            <a:custGeom>
              <a:avLst/>
              <a:gdLst>
                <a:gd name="connsiteX0" fmla="*/ 547260 w 875470"/>
                <a:gd name="connsiteY0" fmla="*/ 1064634 h 1248812"/>
                <a:gd name="connsiteX1" fmla="*/ 500738 w 875470"/>
                <a:gd name="connsiteY1" fmla="*/ 963916 h 1248812"/>
                <a:gd name="connsiteX2" fmla="*/ 480595 w 875470"/>
                <a:gd name="connsiteY2" fmla="*/ 948089 h 1248812"/>
                <a:gd name="connsiteX3" fmla="*/ 310333 w 875470"/>
                <a:gd name="connsiteY3" fmla="*/ 889576 h 1248812"/>
                <a:gd name="connsiteX4" fmla="*/ 177001 w 875470"/>
                <a:gd name="connsiteY4" fmla="*/ 754326 h 1248812"/>
                <a:gd name="connsiteX5" fmla="*/ 117529 w 875470"/>
                <a:gd name="connsiteY5" fmla="*/ 709722 h 1248812"/>
                <a:gd name="connsiteX6" fmla="*/ 24 w 875470"/>
                <a:gd name="connsiteY6" fmla="*/ 546654 h 1248812"/>
                <a:gd name="connsiteX7" fmla="*/ 10576 w 875470"/>
                <a:gd name="connsiteY7" fmla="*/ 495815 h 1248812"/>
                <a:gd name="connsiteX8" fmla="*/ 74364 w 875470"/>
                <a:gd name="connsiteY8" fmla="*/ 489101 h 1248812"/>
                <a:gd name="connsiteX9" fmla="*/ 115131 w 875470"/>
                <a:gd name="connsiteY9" fmla="*/ 560083 h 1248812"/>
                <a:gd name="connsiteX10" fmla="*/ 118009 w 875470"/>
                <a:gd name="connsiteY10" fmla="*/ 565839 h 1248812"/>
                <a:gd name="connsiteX11" fmla="*/ 116570 w 875470"/>
                <a:gd name="connsiteY11" fmla="*/ 563920 h 1248812"/>
                <a:gd name="connsiteX12" fmla="*/ 58537 w 875470"/>
                <a:gd name="connsiteY12" fmla="*/ 401812 h 1248812"/>
                <a:gd name="connsiteX13" fmla="*/ 94028 w 875470"/>
                <a:gd name="connsiteY13" fmla="*/ 328431 h 1248812"/>
                <a:gd name="connsiteX14" fmla="*/ 283475 w 875470"/>
                <a:gd name="connsiteY14" fmla="*/ 239223 h 1248812"/>
                <a:gd name="connsiteX15" fmla="*/ 419205 w 875470"/>
                <a:gd name="connsiteY15" fmla="*/ 102055 h 1248812"/>
                <a:gd name="connsiteX16" fmla="*/ 451338 w 875470"/>
                <a:gd name="connsiteY16" fmla="*/ 32991 h 1248812"/>
                <a:gd name="connsiteX17" fmla="*/ 499299 w 875470"/>
                <a:gd name="connsiteY17" fmla="*/ 2296 h 1248812"/>
                <a:gd name="connsiteX18" fmla="*/ 606732 w 875470"/>
                <a:gd name="connsiteY18" fmla="*/ 73278 h 1248812"/>
                <a:gd name="connsiteX19" fmla="*/ 699777 w 875470"/>
                <a:gd name="connsiteY19" fmla="*/ 237305 h 1248812"/>
                <a:gd name="connsiteX20" fmla="*/ 705532 w 875470"/>
                <a:gd name="connsiteY20" fmla="*/ 259367 h 1248812"/>
                <a:gd name="connsiteX21" fmla="*/ 710808 w 875470"/>
                <a:gd name="connsiteY21" fmla="*/ 193181 h 1248812"/>
                <a:gd name="connsiteX22" fmla="*/ 763085 w 875470"/>
                <a:gd name="connsiteY22" fmla="*/ 169680 h 1248812"/>
                <a:gd name="connsiteX23" fmla="*/ 872916 w 875470"/>
                <a:gd name="connsiteY23" fmla="*/ 293899 h 1248812"/>
                <a:gd name="connsiteX24" fmla="*/ 837425 w 875470"/>
                <a:gd name="connsiteY24" fmla="*/ 441619 h 1248812"/>
                <a:gd name="connsiteX25" fmla="*/ 838384 w 875470"/>
                <a:gd name="connsiteY25" fmla="*/ 513081 h 1248812"/>
                <a:gd name="connsiteX26" fmla="*/ 837425 w 875470"/>
                <a:gd name="connsiteY26" fmla="*/ 655046 h 1248812"/>
                <a:gd name="connsiteX27" fmla="*/ 769321 w 875470"/>
                <a:gd name="connsiteY27" fmla="*/ 816196 h 1248812"/>
                <a:gd name="connsiteX28" fmla="*/ 770759 w 875470"/>
                <a:gd name="connsiteY28" fmla="*/ 843054 h 1248812"/>
                <a:gd name="connsiteX29" fmla="*/ 814884 w 875470"/>
                <a:gd name="connsiteY29" fmla="*/ 947129 h 1248812"/>
                <a:gd name="connsiteX30" fmla="*/ 820639 w 875470"/>
                <a:gd name="connsiteY30" fmla="*/ 1024347 h 1248812"/>
                <a:gd name="connsiteX31" fmla="*/ 802414 w 875470"/>
                <a:gd name="connsiteY31" fmla="*/ 1214273 h 1248812"/>
                <a:gd name="connsiteX32" fmla="*/ 765004 w 875470"/>
                <a:gd name="connsiteY32" fmla="*/ 1243529 h 1248812"/>
                <a:gd name="connsiteX33" fmla="*/ 695940 w 875470"/>
                <a:gd name="connsiteY33" fmla="*/ 1193170 h 1248812"/>
                <a:gd name="connsiteX34" fmla="*/ 643183 w 875470"/>
                <a:gd name="connsiteY34" fmla="*/ 1152883 h 1248812"/>
                <a:gd name="connsiteX35" fmla="*/ 569323 w 875470"/>
                <a:gd name="connsiteY35" fmla="*/ 1100605 h 1248812"/>
                <a:gd name="connsiteX36" fmla="*/ 547260 w 875470"/>
                <a:gd name="connsiteY36" fmla="*/ 1064634 h 1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5470" h="1248812">
                  <a:moveTo>
                    <a:pt x="547260" y="1064634"/>
                  </a:moveTo>
                  <a:cubicBezTo>
                    <a:pt x="531433" y="1031061"/>
                    <a:pt x="515127" y="997968"/>
                    <a:pt x="500738" y="963916"/>
                  </a:cubicBezTo>
                  <a:cubicBezTo>
                    <a:pt x="496422" y="953364"/>
                    <a:pt x="491626" y="949048"/>
                    <a:pt x="480595" y="948089"/>
                  </a:cubicBezTo>
                  <a:cubicBezTo>
                    <a:pt x="418245" y="944731"/>
                    <a:pt x="361651" y="924108"/>
                    <a:pt x="310333" y="889576"/>
                  </a:cubicBezTo>
                  <a:cubicBezTo>
                    <a:pt x="257096" y="853605"/>
                    <a:pt x="212492" y="807563"/>
                    <a:pt x="177001" y="754326"/>
                  </a:cubicBezTo>
                  <a:cubicBezTo>
                    <a:pt x="161653" y="730825"/>
                    <a:pt x="143428" y="718355"/>
                    <a:pt x="117529" y="709722"/>
                  </a:cubicBezTo>
                  <a:cubicBezTo>
                    <a:pt x="50863" y="687660"/>
                    <a:pt x="1463" y="616677"/>
                    <a:pt x="24" y="546654"/>
                  </a:cubicBezTo>
                  <a:cubicBezTo>
                    <a:pt x="-455" y="528429"/>
                    <a:pt x="6259" y="512602"/>
                    <a:pt x="10576" y="495815"/>
                  </a:cubicBezTo>
                  <a:cubicBezTo>
                    <a:pt x="28321" y="473274"/>
                    <a:pt x="53261" y="470396"/>
                    <a:pt x="74364" y="489101"/>
                  </a:cubicBezTo>
                  <a:cubicBezTo>
                    <a:pt x="97385" y="509244"/>
                    <a:pt x="109855" y="536103"/>
                    <a:pt x="115131" y="560083"/>
                  </a:cubicBezTo>
                  <a:cubicBezTo>
                    <a:pt x="118009" y="568716"/>
                    <a:pt x="120407" y="564400"/>
                    <a:pt x="118009" y="565839"/>
                  </a:cubicBezTo>
                  <a:cubicBezTo>
                    <a:pt x="117529" y="565839"/>
                    <a:pt x="117049" y="565359"/>
                    <a:pt x="116570" y="563920"/>
                  </a:cubicBezTo>
                  <a:cubicBezTo>
                    <a:pt x="99304" y="509244"/>
                    <a:pt x="82518" y="454089"/>
                    <a:pt x="58537" y="401812"/>
                  </a:cubicBezTo>
                  <a:cubicBezTo>
                    <a:pt x="40312" y="362004"/>
                    <a:pt x="51343" y="339462"/>
                    <a:pt x="94028" y="328431"/>
                  </a:cubicBezTo>
                  <a:cubicBezTo>
                    <a:pt x="163092" y="310686"/>
                    <a:pt x="225921" y="280950"/>
                    <a:pt x="283475" y="239223"/>
                  </a:cubicBezTo>
                  <a:cubicBezTo>
                    <a:pt x="336232" y="201334"/>
                    <a:pt x="382754" y="156251"/>
                    <a:pt x="419205" y="102055"/>
                  </a:cubicBezTo>
                  <a:cubicBezTo>
                    <a:pt x="433593" y="80952"/>
                    <a:pt x="445103" y="57931"/>
                    <a:pt x="451338" y="32991"/>
                  </a:cubicBezTo>
                  <a:cubicBezTo>
                    <a:pt x="459012" y="1336"/>
                    <a:pt x="466686" y="-3939"/>
                    <a:pt x="499299" y="2296"/>
                  </a:cubicBezTo>
                  <a:cubicBezTo>
                    <a:pt x="544862" y="10929"/>
                    <a:pt x="578915" y="37787"/>
                    <a:pt x="606732" y="73278"/>
                  </a:cubicBezTo>
                  <a:cubicBezTo>
                    <a:pt x="646060" y="123158"/>
                    <a:pt x="675796" y="178793"/>
                    <a:pt x="699777" y="237305"/>
                  </a:cubicBezTo>
                  <a:cubicBezTo>
                    <a:pt x="703614" y="246418"/>
                    <a:pt x="705053" y="255530"/>
                    <a:pt x="705532" y="259367"/>
                  </a:cubicBezTo>
                  <a:cubicBezTo>
                    <a:pt x="700736" y="240183"/>
                    <a:pt x="699777" y="216202"/>
                    <a:pt x="710808" y="193181"/>
                  </a:cubicBezTo>
                  <a:cubicBezTo>
                    <a:pt x="721839" y="170159"/>
                    <a:pt x="739105" y="162486"/>
                    <a:pt x="763085" y="169680"/>
                  </a:cubicBezTo>
                  <a:cubicBezTo>
                    <a:pt x="816322" y="182150"/>
                    <a:pt x="865243" y="237785"/>
                    <a:pt x="872916" y="293899"/>
                  </a:cubicBezTo>
                  <a:cubicBezTo>
                    <a:pt x="879631" y="347616"/>
                    <a:pt x="874835" y="397016"/>
                    <a:pt x="837425" y="441619"/>
                  </a:cubicBezTo>
                  <a:cubicBezTo>
                    <a:pt x="821119" y="460804"/>
                    <a:pt x="835027" y="489580"/>
                    <a:pt x="838384" y="513081"/>
                  </a:cubicBezTo>
                  <a:cubicBezTo>
                    <a:pt x="845099" y="560563"/>
                    <a:pt x="844619" y="607085"/>
                    <a:pt x="837425" y="655046"/>
                  </a:cubicBezTo>
                  <a:cubicBezTo>
                    <a:pt x="828792" y="715477"/>
                    <a:pt x="805771" y="768234"/>
                    <a:pt x="769321" y="816196"/>
                  </a:cubicBezTo>
                  <a:cubicBezTo>
                    <a:pt x="763565" y="823869"/>
                    <a:pt x="766443" y="833941"/>
                    <a:pt x="770759" y="843054"/>
                  </a:cubicBezTo>
                  <a:cubicBezTo>
                    <a:pt x="786586" y="877106"/>
                    <a:pt x="803373" y="911159"/>
                    <a:pt x="814884" y="947129"/>
                  </a:cubicBezTo>
                  <a:cubicBezTo>
                    <a:pt x="829751" y="972069"/>
                    <a:pt x="823996" y="998448"/>
                    <a:pt x="820639" y="1024347"/>
                  </a:cubicBezTo>
                  <a:cubicBezTo>
                    <a:pt x="812006" y="1087176"/>
                    <a:pt x="801454" y="1150005"/>
                    <a:pt x="802414" y="1214273"/>
                  </a:cubicBezTo>
                  <a:cubicBezTo>
                    <a:pt x="799056" y="1248805"/>
                    <a:pt x="790903" y="1255040"/>
                    <a:pt x="765004" y="1243529"/>
                  </a:cubicBezTo>
                  <a:cubicBezTo>
                    <a:pt x="741503" y="1227222"/>
                    <a:pt x="721839" y="1206599"/>
                    <a:pt x="695940" y="1193170"/>
                  </a:cubicBezTo>
                  <a:cubicBezTo>
                    <a:pt x="676755" y="1183098"/>
                    <a:pt x="660928" y="1165832"/>
                    <a:pt x="643183" y="1152883"/>
                  </a:cubicBezTo>
                  <a:cubicBezTo>
                    <a:pt x="618723" y="1135137"/>
                    <a:pt x="596181" y="1114993"/>
                    <a:pt x="569323" y="1100605"/>
                  </a:cubicBezTo>
                  <a:cubicBezTo>
                    <a:pt x="555894" y="1094370"/>
                    <a:pt x="552057" y="1079023"/>
                    <a:pt x="547260" y="1064634"/>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178C0AEB-A441-4D72-AB1E-9A3CD9F833BB}"/>
                </a:ext>
              </a:extLst>
            </p:cNvPr>
            <p:cNvSpPr/>
            <p:nvPr/>
          </p:nvSpPr>
          <p:spPr>
            <a:xfrm>
              <a:off x="4200129" y="1047775"/>
              <a:ext cx="816587" cy="753565"/>
            </a:xfrm>
            <a:custGeom>
              <a:avLst/>
              <a:gdLst>
                <a:gd name="connsiteX0" fmla="*/ 815306 w 816587"/>
                <a:gd name="connsiteY0" fmla="*/ 344457 h 753565"/>
                <a:gd name="connsiteX1" fmla="*/ 762548 w 816587"/>
                <a:gd name="connsiteY1" fmla="*/ 393857 h 753565"/>
                <a:gd name="connsiteX2" fmla="*/ 765906 w 816587"/>
                <a:gd name="connsiteY2" fmla="*/ 453808 h 753565"/>
                <a:gd name="connsiteX3" fmla="*/ 751997 w 816587"/>
                <a:gd name="connsiteY3" fmla="*/ 428389 h 753565"/>
                <a:gd name="connsiteX4" fmla="*/ 626339 w 816587"/>
                <a:gd name="connsiteY4" fmla="*/ 223595 h 753565"/>
                <a:gd name="connsiteX5" fmla="*/ 532815 w 816587"/>
                <a:gd name="connsiteY5" fmla="*/ 180430 h 753565"/>
                <a:gd name="connsiteX6" fmla="*/ 515549 w 816587"/>
                <a:gd name="connsiteY6" fmla="*/ 191461 h 753565"/>
                <a:gd name="connsiteX7" fmla="*/ 382696 w 816587"/>
                <a:gd name="connsiteY7" fmla="*/ 385224 h 753565"/>
                <a:gd name="connsiteX8" fmla="*/ 145289 w 816587"/>
                <a:gd name="connsiteY8" fmla="*/ 508963 h 753565"/>
                <a:gd name="connsiteX9" fmla="*/ 116033 w 816587"/>
                <a:gd name="connsiteY9" fmla="*/ 568915 h 753565"/>
                <a:gd name="connsiteX10" fmla="*/ 175984 w 816587"/>
                <a:gd name="connsiteY10" fmla="*/ 743014 h 753565"/>
                <a:gd name="connsiteX11" fmla="*/ 173106 w 816587"/>
                <a:gd name="connsiteY11" fmla="*/ 753565 h 753565"/>
                <a:gd name="connsiteX12" fmla="*/ 154402 w 816587"/>
                <a:gd name="connsiteY12" fmla="*/ 715196 h 753565"/>
                <a:gd name="connsiteX13" fmla="*/ 131380 w 816587"/>
                <a:gd name="connsiteY13" fmla="*/ 676348 h 753565"/>
                <a:gd name="connsiteX14" fmla="*/ 62796 w 816587"/>
                <a:gd name="connsiteY14" fmla="*/ 669154 h 753565"/>
                <a:gd name="connsiteX15" fmla="*/ 926 w 816587"/>
                <a:gd name="connsiteY15" fmla="*/ 445655 h 753565"/>
                <a:gd name="connsiteX16" fmla="*/ 226823 w 816587"/>
                <a:gd name="connsiteY16" fmla="*/ 58129 h 753565"/>
                <a:gd name="connsiteX17" fmla="*/ 439290 w 816587"/>
                <a:gd name="connsiteY17" fmla="*/ 96 h 753565"/>
                <a:gd name="connsiteX18" fmla="*/ 732333 w 816587"/>
                <a:gd name="connsiteY18" fmla="*/ 161725 h 753565"/>
                <a:gd name="connsiteX19" fmla="*/ 816265 w 816587"/>
                <a:gd name="connsiteY19" fmla="*/ 337742 h 753565"/>
                <a:gd name="connsiteX20" fmla="*/ 815306 w 816587"/>
                <a:gd name="connsiteY20" fmla="*/ 344457 h 75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6587" h="753565">
                  <a:moveTo>
                    <a:pt x="815306" y="344457"/>
                  </a:moveTo>
                  <a:cubicBezTo>
                    <a:pt x="780294" y="346855"/>
                    <a:pt x="766865" y="359325"/>
                    <a:pt x="762548" y="393857"/>
                  </a:cubicBezTo>
                  <a:cubicBezTo>
                    <a:pt x="760150" y="413041"/>
                    <a:pt x="762069" y="432226"/>
                    <a:pt x="765906" y="453808"/>
                  </a:cubicBezTo>
                  <a:cubicBezTo>
                    <a:pt x="756793" y="445655"/>
                    <a:pt x="755354" y="436542"/>
                    <a:pt x="751997" y="428389"/>
                  </a:cubicBezTo>
                  <a:cubicBezTo>
                    <a:pt x="720343" y="354049"/>
                    <a:pt x="686290" y="280669"/>
                    <a:pt x="626339" y="223595"/>
                  </a:cubicBezTo>
                  <a:cubicBezTo>
                    <a:pt x="600440" y="198655"/>
                    <a:pt x="570224" y="181869"/>
                    <a:pt x="532815" y="180430"/>
                  </a:cubicBezTo>
                  <a:cubicBezTo>
                    <a:pt x="524182" y="180430"/>
                    <a:pt x="517467" y="180430"/>
                    <a:pt x="515549" y="191461"/>
                  </a:cubicBezTo>
                  <a:cubicBezTo>
                    <a:pt x="498283" y="274434"/>
                    <a:pt x="444087" y="332467"/>
                    <a:pt x="382696" y="385224"/>
                  </a:cubicBezTo>
                  <a:cubicBezTo>
                    <a:pt x="313632" y="445175"/>
                    <a:pt x="235456" y="488340"/>
                    <a:pt x="145289" y="508963"/>
                  </a:cubicBezTo>
                  <a:cubicBezTo>
                    <a:pt x="109798" y="517117"/>
                    <a:pt x="100685" y="535822"/>
                    <a:pt x="116033" y="568915"/>
                  </a:cubicBezTo>
                  <a:cubicBezTo>
                    <a:pt x="141932" y="625029"/>
                    <a:pt x="161596" y="683062"/>
                    <a:pt x="175984" y="743014"/>
                  </a:cubicBezTo>
                  <a:cubicBezTo>
                    <a:pt x="176464" y="745891"/>
                    <a:pt x="176464" y="749249"/>
                    <a:pt x="173106" y="753565"/>
                  </a:cubicBezTo>
                  <a:cubicBezTo>
                    <a:pt x="166871" y="740616"/>
                    <a:pt x="161116" y="727666"/>
                    <a:pt x="154402" y="715196"/>
                  </a:cubicBezTo>
                  <a:cubicBezTo>
                    <a:pt x="147207" y="701767"/>
                    <a:pt x="140493" y="688338"/>
                    <a:pt x="131380" y="676348"/>
                  </a:cubicBezTo>
                  <a:cubicBezTo>
                    <a:pt x="112196" y="651408"/>
                    <a:pt x="102124" y="650928"/>
                    <a:pt x="62796" y="669154"/>
                  </a:cubicBezTo>
                  <a:cubicBezTo>
                    <a:pt x="28264" y="598171"/>
                    <a:pt x="6202" y="525270"/>
                    <a:pt x="926" y="445655"/>
                  </a:cubicBezTo>
                  <a:cubicBezTo>
                    <a:pt x="-10105" y="282107"/>
                    <a:pt x="78143" y="127673"/>
                    <a:pt x="226823" y="58129"/>
                  </a:cubicBezTo>
                  <a:cubicBezTo>
                    <a:pt x="294448" y="26954"/>
                    <a:pt x="363512" y="2015"/>
                    <a:pt x="439290" y="96"/>
                  </a:cubicBezTo>
                  <a:cubicBezTo>
                    <a:pt x="568306" y="-2781"/>
                    <a:pt x="661830" y="59088"/>
                    <a:pt x="732333" y="161725"/>
                  </a:cubicBezTo>
                  <a:cubicBezTo>
                    <a:pt x="769263" y="215921"/>
                    <a:pt x="795162" y="275873"/>
                    <a:pt x="816265" y="337742"/>
                  </a:cubicBezTo>
                  <a:cubicBezTo>
                    <a:pt x="817224" y="339661"/>
                    <a:pt x="815785" y="342538"/>
                    <a:pt x="815306" y="344457"/>
                  </a:cubicBezTo>
                  <a:close/>
                </a:path>
              </a:pathLst>
            </a:custGeom>
            <a:solidFill>
              <a:srgbClr val="262421"/>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17517537-F1E5-4D7B-AEB1-47327F91F7C0}"/>
                </a:ext>
              </a:extLst>
            </p:cNvPr>
            <p:cNvSpPr/>
            <p:nvPr/>
          </p:nvSpPr>
          <p:spPr>
            <a:xfrm>
              <a:off x="4726694" y="2286226"/>
              <a:ext cx="292098" cy="337646"/>
            </a:xfrm>
            <a:custGeom>
              <a:avLst/>
              <a:gdLst>
                <a:gd name="connsiteX0" fmla="*/ 88263 w 292098"/>
                <a:gd name="connsiteY0" fmla="*/ 337646 h 337646"/>
                <a:gd name="connsiteX1" fmla="*/ 3852 w 292098"/>
                <a:gd name="connsiteY1" fmla="*/ 97361 h 337646"/>
                <a:gd name="connsiteX2" fmla="*/ 2413 w 292098"/>
                <a:gd name="connsiteY2" fmla="*/ 71942 h 337646"/>
                <a:gd name="connsiteX3" fmla="*/ 59966 w 292098"/>
                <a:gd name="connsiteY3" fmla="*/ 21103 h 337646"/>
                <a:gd name="connsiteX4" fmla="*/ 71956 w 292098"/>
                <a:gd name="connsiteY4" fmla="*/ 0 h 337646"/>
                <a:gd name="connsiteX5" fmla="*/ 207686 w 292098"/>
                <a:gd name="connsiteY5" fmla="*/ 106953 h 337646"/>
                <a:gd name="connsiteX6" fmla="*/ 292098 w 292098"/>
                <a:gd name="connsiteY6" fmla="*/ 172660 h 337646"/>
                <a:gd name="connsiteX7" fmla="*/ 239820 w 292098"/>
                <a:gd name="connsiteY7" fmla="*/ 164986 h 337646"/>
                <a:gd name="connsiteX8" fmla="*/ 196655 w 292098"/>
                <a:gd name="connsiteY8" fmla="*/ 150598 h 337646"/>
                <a:gd name="connsiteX9" fmla="*/ 168838 w 292098"/>
                <a:gd name="connsiteY9" fmla="*/ 164986 h 337646"/>
                <a:gd name="connsiteX10" fmla="*/ 88263 w 292098"/>
                <a:gd name="connsiteY10" fmla="*/ 337646 h 33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98" h="337646">
                  <a:moveTo>
                    <a:pt x="88263" y="337646"/>
                  </a:moveTo>
                  <a:cubicBezTo>
                    <a:pt x="82028" y="320860"/>
                    <a:pt x="22557" y="151557"/>
                    <a:pt x="3852" y="97361"/>
                  </a:cubicBezTo>
                  <a:cubicBezTo>
                    <a:pt x="974" y="89208"/>
                    <a:pt x="-2383" y="81054"/>
                    <a:pt x="2413" y="71942"/>
                  </a:cubicBezTo>
                  <a:cubicBezTo>
                    <a:pt x="17281" y="49880"/>
                    <a:pt x="40302" y="37410"/>
                    <a:pt x="59966" y="21103"/>
                  </a:cubicBezTo>
                  <a:cubicBezTo>
                    <a:pt x="67160" y="14868"/>
                    <a:pt x="72436" y="9592"/>
                    <a:pt x="71956" y="0"/>
                  </a:cubicBezTo>
                  <a:cubicBezTo>
                    <a:pt x="110325" y="45083"/>
                    <a:pt x="163562" y="70023"/>
                    <a:pt x="207686" y="106953"/>
                  </a:cubicBezTo>
                  <a:cubicBezTo>
                    <a:pt x="235024" y="129974"/>
                    <a:pt x="268597" y="145322"/>
                    <a:pt x="292098" y="172660"/>
                  </a:cubicBezTo>
                  <a:cubicBezTo>
                    <a:pt x="272914" y="182732"/>
                    <a:pt x="256607" y="170262"/>
                    <a:pt x="239820" y="164986"/>
                  </a:cubicBezTo>
                  <a:cubicBezTo>
                    <a:pt x="225432" y="160670"/>
                    <a:pt x="211523" y="154914"/>
                    <a:pt x="196655" y="150598"/>
                  </a:cubicBezTo>
                  <a:cubicBezTo>
                    <a:pt x="182267" y="146281"/>
                    <a:pt x="173634" y="151077"/>
                    <a:pt x="168838" y="164986"/>
                  </a:cubicBezTo>
                  <a:cubicBezTo>
                    <a:pt x="165001" y="177936"/>
                    <a:pt x="94018" y="326615"/>
                    <a:pt x="88263" y="337646"/>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009BCCC0-67A3-42CB-8BEB-5B9A65BF2703}"/>
                </a:ext>
              </a:extLst>
            </p:cNvPr>
            <p:cNvSpPr/>
            <p:nvPr/>
          </p:nvSpPr>
          <p:spPr>
            <a:xfrm>
              <a:off x="5048048" y="2162752"/>
              <a:ext cx="251318" cy="277982"/>
            </a:xfrm>
            <a:custGeom>
              <a:avLst/>
              <a:gdLst>
                <a:gd name="connsiteX0" fmla="*/ 235009 w 251318"/>
                <a:gd name="connsiteY0" fmla="*/ 204529 h 277982"/>
                <a:gd name="connsiteX1" fmla="*/ 249877 w 251318"/>
                <a:gd name="connsiteY1" fmla="*/ 231387 h 277982"/>
                <a:gd name="connsiteX2" fmla="*/ 239806 w 251318"/>
                <a:gd name="connsiteY2" fmla="*/ 238581 h 277982"/>
                <a:gd name="connsiteX3" fmla="*/ 117984 w 251318"/>
                <a:gd name="connsiteY3" fmla="*/ 202131 h 277982"/>
                <a:gd name="connsiteX4" fmla="*/ 70982 w 251318"/>
                <a:gd name="connsiteY4" fmla="*/ 186783 h 277982"/>
                <a:gd name="connsiteX5" fmla="*/ 42206 w 251318"/>
                <a:gd name="connsiteY5" fmla="*/ 199732 h 277982"/>
                <a:gd name="connsiteX6" fmla="*/ 15348 w 251318"/>
                <a:gd name="connsiteY6" fmla="*/ 263041 h 277982"/>
                <a:gd name="connsiteX7" fmla="*/ 0 w 251318"/>
                <a:gd name="connsiteY7" fmla="*/ 277909 h 277982"/>
                <a:gd name="connsiteX8" fmla="*/ 19664 w 251318"/>
                <a:gd name="connsiteY8" fmla="*/ 7888 h 277982"/>
                <a:gd name="connsiteX9" fmla="*/ 113668 w 251318"/>
                <a:gd name="connsiteY9" fmla="*/ 214 h 277982"/>
                <a:gd name="connsiteX10" fmla="*/ 134771 w 251318"/>
                <a:gd name="connsiteY10" fmla="*/ 25154 h 277982"/>
                <a:gd name="connsiteX11" fmla="*/ 212947 w 251318"/>
                <a:gd name="connsiteY11" fmla="*/ 158486 h 277982"/>
                <a:gd name="connsiteX12" fmla="*/ 235009 w 251318"/>
                <a:gd name="connsiteY12" fmla="*/ 204529 h 2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318" h="277982">
                  <a:moveTo>
                    <a:pt x="235009" y="204529"/>
                  </a:moveTo>
                  <a:cubicBezTo>
                    <a:pt x="240285" y="213162"/>
                    <a:pt x="246040" y="221795"/>
                    <a:pt x="249877" y="231387"/>
                  </a:cubicBezTo>
                  <a:cubicBezTo>
                    <a:pt x="255153" y="243857"/>
                    <a:pt x="244602" y="237622"/>
                    <a:pt x="239806" y="238581"/>
                  </a:cubicBezTo>
                  <a:cubicBezTo>
                    <a:pt x="196641" y="234744"/>
                    <a:pt x="157792" y="216999"/>
                    <a:pt x="117984" y="202131"/>
                  </a:cubicBezTo>
                  <a:cubicBezTo>
                    <a:pt x="102157" y="197334"/>
                    <a:pt x="85850" y="193977"/>
                    <a:pt x="70982" y="186783"/>
                  </a:cubicBezTo>
                  <a:cubicBezTo>
                    <a:pt x="56594" y="179589"/>
                    <a:pt x="47002" y="183426"/>
                    <a:pt x="42206" y="199732"/>
                  </a:cubicBezTo>
                  <a:cubicBezTo>
                    <a:pt x="35491" y="221795"/>
                    <a:pt x="22062" y="240979"/>
                    <a:pt x="15348" y="263041"/>
                  </a:cubicBezTo>
                  <a:cubicBezTo>
                    <a:pt x="12950" y="270235"/>
                    <a:pt x="11031" y="278868"/>
                    <a:pt x="0" y="277909"/>
                  </a:cubicBezTo>
                  <a:cubicBezTo>
                    <a:pt x="0" y="251051"/>
                    <a:pt x="18705" y="33787"/>
                    <a:pt x="19664" y="7888"/>
                  </a:cubicBezTo>
                  <a:cubicBezTo>
                    <a:pt x="51798" y="16521"/>
                    <a:pt x="82013" y="-2184"/>
                    <a:pt x="113668" y="214"/>
                  </a:cubicBezTo>
                  <a:cubicBezTo>
                    <a:pt x="124219" y="5490"/>
                    <a:pt x="129495" y="15562"/>
                    <a:pt x="134771" y="25154"/>
                  </a:cubicBezTo>
                  <a:cubicBezTo>
                    <a:pt x="159231" y="70717"/>
                    <a:pt x="186089" y="114362"/>
                    <a:pt x="212947" y="158486"/>
                  </a:cubicBezTo>
                  <a:cubicBezTo>
                    <a:pt x="222540" y="172395"/>
                    <a:pt x="230693" y="187263"/>
                    <a:pt x="235009" y="204529"/>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7352C8EA-8D76-4540-86DE-585FF86930CC}"/>
                </a:ext>
              </a:extLst>
            </p:cNvPr>
            <p:cNvSpPr/>
            <p:nvPr/>
          </p:nvSpPr>
          <p:spPr>
            <a:xfrm>
              <a:off x="4875388" y="2336161"/>
              <a:ext cx="321343" cy="270924"/>
            </a:xfrm>
            <a:custGeom>
              <a:avLst/>
              <a:gdLst>
                <a:gd name="connsiteX0" fmla="*/ 172660 w 321343"/>
                <a:gd name="connsiteY0" fmla="*/ 104020 h 270924"/>
                <a:gd name="connsiteX1" fmla="*/ 210070 w 321343"/>
                <a:gd name="connsiteY1" fmla="*/ 17211 h 270924"/>
                <a:gd name="connsiteX2" fmla="*/ 237407 w 321343"/>
                <a:gd name="connsiteY2" fmla="*/ 2822 h 270924"/>
                <a:gd name="connsiteX3" fmla="*/ 292563 w 321343"/>
                <a:gd name="connsiteY3" fmla="*/ 22007 h 270924"/>
                <a:gd name="connsiteX4" fmla="*/ 321339 w 321343"/>
                <a:gd name="connsiteY4" fmla="*/ 175482 h 270924"/>
                <a:gd name="connsiteX5" fmla="*/ 126138 w 321343"/>
                <a:gd name="connsiteY5" fmla="*/ 261812 h 270924"/>
                <a:gd name="connsiteX6" fmla="*/ 101198 w 321343"/>
                <a:gd name="connsiteY6" fmla="*/ 270925 h 270924"/>
                <a:gd name="connsiteX7" fmla="*/ 23501 w 321343"/>
                <a:gd name="connsiteY7" fmla="*/ 188911 h 270924"/>
                <a:gd name="connsiteX8" fmla="*/ 0 w 321343"/>
                <a:gd name="connsiteY8" fmla="*/ 151981 h 270924"/>
                <a:gd name="connsiteX9" fmla="*/ 6235 w 321343"/>
                <a:gd name="connsiteY9" fmla="*/ 134236 h 270924"/>
                <a:gd name="connsiteX10" fmla="*/ 82493 w 321343"/>
                <a:gd name="connsiteY10" fmla="*/ 104979 h 270924"/>
                <a:gd name="connsiteX11" fmla="*/ 143883 w 321343"/>
                <a:gd name="connsiteY11" fmla="*/ 123684 h 270924"/>
                <a:gd name="connsiteX12" fmla="*/ 172660 w 321343"/>
                <a:gd name="connsiteY12" fmla="*/ 104020 h 2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343" h="270924">
                  <a:moveTo>
                    <a:pt x="172660" y="104020"/>
                  </a:moveTo>
                  <a:cubicBezTo>
                    <a:pt x="185130" y="75243"/>
                    <a:pt x="198559" y="46467"/>
                    <a:pt x="210070" y="17211"/>
                  </a:cubicBezTo>
                  <a:cubicBezTo>
                    <a:pt x="215825" y="2822"/>
                    <a:pt x="220621" y="-4372"/>
                    <a:pt x="237407" y="2822"/>
                  </a:cubicBezTo>
                  <a:cubicBezTo>
                    <a:pt x="255153" y="10496"/>
                    <a:pt x="274338" y="15772"/>
                    <a:pt x="292563" y="22007"/>
                  </a:cubicBezTo>
                  <a:cubicBezTo>
                    <a:pt x="299277" y="67570"/>
                    <a:pt x="315105" y="129919"/>
                    <a:pt x="321339" y="175482"/>
                  </a:cubicBezTo>
                  <a:cubicBezTo>
                    <a:pt x="322299" y="183156"/>
                    <a:pt x="173139" y="237832"/>
                    <a:pt x="126138" y="261812"/>
                  </a:cubicBezTo>
                  <a:cubicBezTo>
                    <a:pt x="117984" y="266129"/>
                    <a:pt x="109351" y="267568"/>
                    <a:pt x="101198" y="270925"/>
                  </a:cubicBezTo>
                  <a:cubicBezTo>
                    <a:pt x="69064" y="249342"/>
                    <a:pt x="48920" y="216729"/>
                    <a:pt x="23501" y="188911"/>
                  </a:cubicBezTo>
                  <a:cubicBezTo>
                    <a:pt x="13909" y="178360"/>
                    <a:pt x="0" y="169247"/>
                    <a:pt x="0" y="151981"/>
                  </a:cubicBezTo>
                  <a:cubicBezTo>
                    <a:pt x="1919" y="146226"/>
                    <a:pt x="4317" y="139991"/>
                    <a:pt x="6235" y="134236"/>
                  </a:cubicBezTo>
                  <a:cubicBezTo>
                    <a:pt x="25899" y="76682"/>
                    <a:pt x="16307" y="83877"/>
                    <a:pt x="82493" y="104979"/>
                  </a:cubicBezTo>
                  <a:cubicBezTo>
                    <a:pt x="102637" y="111694"/>
                    <a:pt x="122780" y="118888"/>
                    <a:pt x="143883" y="123684"/>
                  </a:cubicBezTo>
                  <a:cubicBezTo>
                    <a:pt x="165945" y="136154"/>
                    <a:pt x="167384" y="135195"/>
                    <a:pt x="172660" y="104020"/>
                  </a:cubicBezTo>
                  <a:close/>
                </a:path>
              </a:pathLst>
            </a:custGeom>
            <a:solidFill>
              <a:schemeClr val="bg1">
                <a:lumMod val="75000"/>
              </a:schemeClr>
            </a:solidFill>
            <a:ln w="4795" cap="flat">
              <a:noFill/>
              <a:prstDash val="solid"/>
              <a:miter/>
            </a:ln>
          </p:spPr>
          <p:txBody>
            <a:bodyPr rtlCol="0" anchor="ctr"/>
            <a:lstStyle/>
            <a:p>
              <a:endParaRPr lang="en-US" dirty="0"/>
            </a:p>
          </p:txBody>
        </p:sp>
        <p:grpSp>
          <p:nvGrpSpPr>
            <p:cNvPr id="9" name="Graphic 81">
              <a:extLst>
                <a:ext uri="{FF2B5EF4-FFF2-40B4-BE49-F238E27FC236}">
                  <a16:creationId xmlns:a16="http://schemas.microsoft.com/office/drawing/2014/main" id="{1B7F0B78-0AC0-4B75-BC47-9FEE8B3DC01F}"/>
                </a:ext>
              </a:extLst>
            </p:cNvPr>
            <p:cNvGrpSpPr/>
            <p:nvPr/>
          </p:nvGrpSpPr>
          <p:grpSpPr>
            <a:xfrm>
              <a:off x="4459237" y="2148217"/>
              <a:ext cx="1295758" cy="759593"/>
              <a:chOff x="6513334" y="1100346"/>
              <a:chExt cx="1295758" cy="759593"/>
            </a:xfrm>
            <a:solidFill>
              <a:srgbClr val="1B4760"/>
            </a:solidFill>
          </p:grpSpPr>
          <p:sp>
            <p:nvSpPr>
              <p:cNvPr id="10" name="Freeform: Shape 9">
                <a:extLst>
                  <a:ext uri="{FF2B5EF4-FFF2-40B4-BE49-F238E27FC236}">
                    <a16:creationId xmlns:a16="http://schemas.microsoft.com/office/drawing/2014/main" id="{F7049288-D29F-412B-B00E-B891A5967D76}"/>
                  </a:ext>
                </a:extLst>
              </p:cNvPr>
              <p:cNvSpPr/>
              <p:nvPr/>
            </p:nvSpPr>
            <p:spPr>
              <a:xfrm>
                <a:off x="7216292" y="1100346"/>
                <a:ext cx="592799" cy="368702"/>
              </a:xfrm>
              <a:custGeom>
                <a:avLst/>
                <a:gdLst>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208151 w 592799"/>
                  <a:gd name="connsiteY7" fmla="*/ 306353 h 368702"/>
                  <a:gd name="connsiteX8" fmla="*/ 208151 w 592799"/>
                  <a:gd name="connsiteY8" fmla="*/ 306353 h 368702"/>
                  <a:gd name="connsiteX9" fmla="*/ 384169 w 592799"/>
                  <a:gd name="connsiteY9" fmla="*/ 262708 h 368702"/>
                  <a:gd name="connsiteX10" fmla="*/ 592799 w 592799"/>
                  <a:gd name="connsiteY10" fmla="*/ 223380 h 368702"/>
                  <a:gd name="connsiteX11" fmla="*/ 463304 w 592799"/>
                  <a:gd name="connsiteY11" fmla="*/ 64629 h 36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2799" h="368702">
                    <a:moveTo>
                      <a:pt x="463304" y="64629"/>
                    </a:moveTo>
                    <a:cubicBezTo>
                      <a:pt x="424456" y="20984"/>
                      <a:pt x="374576" y="6116"/>
                      <a:pt x="318941" y="3239"/>
                    </a:cubicBezTo>
                    <a:cubicBezTo>
                      <a:pt x="318941" y="3239"/>
                      <a:pt x="318941" y="3239"/>
                      <a:pt x="318941" y="3239"/>
                    </a:cubicBezTo>
                    <a:cubicBezTo>
                      <a:pt x="311268" y="-3955"/>
                      <a:pt x="35971" y="1320"/>
                      <a:pt x="0" y="14270"/>
                    </a:cubicBezTo>
                    <a:cubicBezTo>
                      <a:pt x="35491" y="81895"/>
                      <a:pt x="126138" y="240646"/>
                      <a:pt x="132852" y="252637"/>
                    </a:cubicBezTo>
                    <a:cubicBezTo>
                      <a:pt x="129975" y="247361"/>
                      <a:pt x="42686" y="222901"/>
                      <a:pt x="6235" y="209951"/>
                    </a:cubicBezTo>
                    <a:cubicBezTo>
                      <a:pt x="-4796" y="222901"/>
                      <a:pt x="13909" y="329374"/>
                      <a:pt x="19184" y="368702"/>
                    </a:cubicBezTo>
                    <a:cubicBezTo>
                      <a:pt x="82014" y="348079"/>
                      <a:pt x="144843" y="326976"/>
                      <a:pt x="208151" y="306353"/>
                    </a:cubicBezTo>
                    <a:cubicBezTo>
                      <a:pt x="208151" y="306353"/>
                      <a:pt x="208151" y="306353"/>
                      <a:pt x="208151" y="306353"/>
                    </a:cubicBezTo>
                    <a:cubicBezTo>
                      <a:pt x="266664" y="291965"/>
                      <a:pt x="325656" y="277576"/>
                      <a:pt x="384169" y="262708"/>
                    </a:cubicBezTo>
                    <a:cubicBezTo>
                      <a:pt x="453232" y="245442"/>
                      <a:pt x="523735" y="237769"/>
                      <a:pt x="592799" y="223380"/>
                    </a:cubicBezTo>
                    <a:cubicBezTo>
                      <a:pt x="553951" y="166307"/>
                      <a:pt x="508867" y="115468"/>
                      <a:pt x="463304" y="64629"/>
                    </a:cubicBezTo>
                    <a:close/>
                  </a:path>
                </a:pathLst>
              </a:custGeom>
              <a:solidFill>
                <a:schemeClr val="accent2">
                  <a:lumMod val="50000"/>
                </a:schemeClr>
              </a:solidFill>
              <a:ln w="479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A4EBD70A-9A18-416F-8733-1CE207DD2E73}"/>
                  </a:ext>
                </a:extLst>
              </p:cNvPr>
              <p:cNvSpPr/>
              <p:nvPr/>
            </p:nvSpPr>
            <p:spPr>
              <a:xfrm>
                <a:off x="6513334" y="1308761"/>
                <a:ext cx="517349" cy="551177"/>
              </a:xfrm>
              <a:custGeom>
                <a:avLst/>
                <a:gdLst>
                  <a:gd name="connsiteX0" fmla="*/ 416151 w 517349"/>
                  <a:gd name="connsiteY0" fmla="*/ 131030 h 551177"/>
                  <a:gd name="connsiteX1" fmla="*/ 352363 w 517349"/>
                  <a:gd name="connsiteY1" fmla="*/ 237504 h 551177"/>
                  <a:gd name="connsiteX2" fmla="*/ 270349 w 517349"/>
                  <a:gd name="connsiteY2" fmla="*/ 1535 h 551177"/>
                  <a:gd name="connsiteX3" fmla="*/ 266033 w 517349"/>
                  <a:gd name="connsiteY3" fmla="*/ 97 h 551177"/>
                  <a:gd name="connsiteX4" fmla="*/ 138936 w 517349"/>
                  <a:gd name="connsiteY4" fmla="*/ 121438 h 551177"/>
                  <a:gd name="connsiteX5" fmla="*/ 138936 w 517349"/>
                  <a:gd name="connsiteY5" fmla="*/ 121438 h 551177"/>
                  <a:gd name="connsiteX6" fmla="*/ 27187 w 517349"/>
                  <a:gd name="connsiteY6" fmla="*/ 260525 h 551177"/>
                  <a:gd name="connsiteX7" fmla="*/ 2247 w 517349"/>
                  <a:gd name="connsiteY7" fmla="*/ 365081 h 551177"/>
                  <a:gd name="connsiteX8" fmla="*/ 34381 w 517349"/>
                  <a:gd name="connsiteY8" fmla="*/ 551170 h 551177"/>
                  <a:gd name="connsiteX9" fmla="*/ 210878 w 517349"/>
                  <a:gd name="connsiteY9" fmla="*/ 426471 h 551177"/>
                  <a:gd name="connsiteX10" fmla="*/ 393130 w 517349"/>
                  <a:gd name="connsiteY10" fmla="*/ 313762 h 551177"/>
                  <a:gd name="connsiteX11" fmla="*/ 393130 w 517349"/>
                  <a:gd name="connsiteY11" fmla="*/ 313762 h 551177"/>
                  <a:gd name="connsiteX12" fmla="*/ 517349 w 517349"/>
                  <a:gd name="connsiteY12" fmla="*/ 250454 h 551177"/>
                  <a:gd name="connsiteX13" fmla="*/ 416151 w 517349"/>
                  <a:gd name="connsiteY13" fmla="*/ 131030 h 55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349" h="551177">
                    <a:moveTo>
                      <a:pt x="416151" y="131030"/>
                    </a:moveTo>
                    <a:cubicBezTo>
                      <a:pt x="397446" y="165083"/>
                      <a:pt x="356200" y="255250"/>
                      <a:pt x="352363" y="237504"/>
                    </a:cubicBezTo>
                    <a:cubicBezTo>
                      <a:pt x="350445" y="229830"/>
                      <a:pt x="295289" y="71559"/>
                      <a:pt x="270349" y="1535"/>
                    </a:cubicBezTo>
                    <a:cubicBezTo>
                      <a:pt x="268911" y="1056"/>
                      <a:pt x="266513" y="-383"/>
                      <a:pt x="266033" y="97"/>
                    </a:cubicBezTo>
                    <a:cubicBezTo>
                      <a:pt x="222388" y="39425"/>
                      <a:pt x="138936" y="121438"/>
                      <a:pt x="138936" y="121438"/>
                    </a:cubicBezTo>
                    <a:lnTo>
                      <a:pt x="138936" y="121438"/>
                    </a:lnTo>
                    <a:cubicBezTo>
                      <a:pt x="95292" y="162685"/>
                      <a:pt x="56923" y="208248"/>
                      <a:pt x="27187" y="260525"/>
                    </a:cubicBezTo>
                    <a:cubicBezTo>
                      <a:pt x="9441" y="292180"/>
                      <a:pt x="-5906" y="324793"/>
                      <a:pt x="2247" y="365081"/>
                    </a:cubicBezTo>
                    <a:cubicBezTo>
                      <a:pt x="15196" y="426471"/>
                      <a:pt x="23830" y="488820"/>
                      <a:pt x="34381" y="551170"/>
                    </a:cubicBezTo>
                    <a:cubicBezTo>
                      <a:pt x="40136" y="552129"/>
                      <a:pt x="154763" y="464360"/>
                      <a:pt x="210878" y="426471"/>
                    </a:cubicBezTo>
                    <a:cubicBezTo>
                      <a:pt x="270349" y="386183"/>
                      <a:pt x="332699" y="351652"/>
                      <a:pt x="393130" y="313762"/>
                    </a:cubicBezTo>
                    <a:cubicBezTo>
                      <a:pt x="393130" y="313762"/>
                      <a:pt x="393130" y="313762"/>
                      <a:pt x="393130" y="313762"/>
                    </a:cubicBezTo>
                    <a:cubicBezTo>
                      <a:pt x="434376" y="292659"/>
                      <a:pt x="475623" y="271556"/>
                      <a:pt x="517349" y="250454"/>
                    </a:cubicBezTo>
                    <a:cubicBezTo>
                      <a:pt x="486174" y="208248"/>
                      <a:pt x="449724" y="170838"/>
                      <a:pt x="416151" y="131030"/>
                    </a:cubicBezTo>
                    <a:close/>
                  </a:path>
                </a:pathLst>
              </a:custGeom>
              <a:solidFill>
                <a:schemeClr val="accent2">
                  <a:lumMod val="50000"/>
                </a:schemeClr>
              </a:solidFill>
              <a:ln w="4795" cap="flat">
                <a:noFill/>
                <a:prstDash val="solid"/>
                <a:miter/>
              </a:ln>
            </p:spPr>
            <p:txBody>
              <a:bodyPr rtlCol="0" anchor="ctr"/>
              <a:lstStyle/>
              <a:p>
                <a:endParaRPr lang="en-US" dirty="0"/>
              </a:p>
            </p:txBody>
          </p:sp>
        </p:grpSp>
      </p:grpSp>
      <p:grpSp>
        <p:nvGrpSpPr>
          <p:cNvPr id="12" name="Group 11">
            <a:extLst>
              <a:ext uri="{FF2B5EF4-FFF2-40B4-BE49-F238E27FC236}">
                <a16:creationId xmlns:a16="http://schemas.microsoft.com/office/drawing/2014/main" id="{44F27C27-8E48-4BAD-B071-8C7AD8530086}"/>
              </a:ext>
            </a:extLst>
          </p:cNvPr>
          <p:cNvGrpSpPr/>
          <p:nvPr/>
        </p:nvGrpSpPr>
        <p:grpSpPr>
          <a:xfrm rot="5400000">
            <a:off x="6911017" y="566233"/>
            <a:ext cx="1588486" cy="1354527"/>
            <a:chOff x="2203944" y="3086356"/>
            <a:chExt cx="1794618" cy="1530300"/>
          </a:xfrm>
        </p:grpSpPr>
        <p:sp>
          <p:nvSpPr>
            <p:cNvPr id="13" name="Freeform: Shape 12">
              <a:extLst>
                <a:ext uri="{FF2B5EF4-FFF2-40B4-BE49-F238E27FC236}">
                  <a16:creationId xmlns:a16="http://schemas.microsoft.com/office/drawing/2014/main" id="{1BDD4BA0-700A-424E-B4AA-B5434D08944E}"/>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F274287-CB58-444E-8BED-D433B7659471}"/>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7B803811-CECA-4D15-BF94-17D17C291C2D}"/>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6" name="TextBox 15">
            <a:extLst>
              <a:ext uri="{FF2B5EF4-FFF2-40B4-BE49-F238E27FC236}">
                <a16:creationId xmlns:a16="http://schemas.microsoft.com/office/drawing/2014/main" id="{F350FF7C-BBD5-494E-975A-CDBE69AFB3C5}"/>
              </a:ext>
            </a:extLst>
          </p:cNvPr>
          <p:cNvSpPr txBox="1"/>
          <p:nvPr/>
        </p:nvSpPr>
        <p:spPr>
          <a:xfrm>
            <a:off x="4145828" y="1898204"/>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Business</a:t>
            </a:r>
            <a:endParaRPr lang="ko-KR" altLang="en-US" sz="1200" b="1" dirty="0">
              <a:solidFill>
                <a:srgbClr val="002060"/>
              </a:solidFill>
              <a:cs typeface="Arial" pitchFamily="34" charset="0"/>
            </a:endParaRPr>
          </a:p>
        </p:txBody>
      </p:sp>
      <p:sp>
        <p:nvSpPr>
          <p:cNvPr id="17" name="TextBox 16">
            <a:extLst>
              <a:ext uri="{FF2B5EF4-FFF2-40B4-BE49-F238E27FC236}">
                <a16:creationId xmlns:a16="http://schemas.microsoft.com/office/drawing/2014/main" id="{CD24F1E4-3A22-403B-B0F8-909138557056}"/>
              </a:ext>
            </a:extLst>
          </p:cNvPr>
          <p:cNvSpPr txBox="1"/>
          <p:nvPr/>
        </p:nvSpPr>
        <p:spPr>
          <a:xfrm>
            <a:off x="6973057" y="1831807"/>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318057998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4DFD83B8-2275-40DF-8653-1A2C7942AC7A}"/>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Flow chart</a:t>
            </a:r>
            <a:endParaRPr lang="ko-KR" altLang="en-US" sz="2800" dirty="0">
              <a:solidFill>
                <a:schemeClr val="bg1"/>
              </a:solidFill>
              <a:latin typeface="+mj-lt"/>
            </a:endParaRPr>
          </a:p>
        </p:txBody>
      </p:sp>
    </p:spTree>
    <p:extLst>
      <p:ext uri="{BB962C8B-B14F-4D97-AF65-F5344CB8AC3E}">
        <p14:creationId xmlns:p14="http://schemas.microsoft.com/office/powerpoint/2010/main" val="2840003792"/>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B05CFB8-E3AD-49E5-9F9D-E43A89E61604}"/>
              </a:ext>
            </a:extLst>
          </p:cNvPr>
          <p:cNvPicPr>
            <a:picLocks noChangeAspect="1"/>
          </p:cNvPicPr>
          <p:nvPr/>
        </p:nvPicPr>
        <p:blipFill>
          <a:blip r:embed="rId2"/>
          <a:stretch>
            <a:fillRect/>
          </a:stretch>
        </p:blipFill>
        <p:spPr>
          <a:xfrm>
            <a:off x="589450" y="543926"/>
            <a:ext cx="7064345" cy="6267396"/>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976798"/>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639998">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119996">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a:t>
                      </a:r>
                      <a:r>
                        <a:rPr lang="vi-VN" dirty="0">
                          <a:solidFill>
                            <a:srgbClr val="002060"/>
                          </a:solidFill>
                          <a:latin typeface="Calibri (Body)"/>
                        </a:rPr>
                        <a:t>Recruitment</a:t>
                      </a:r>
                      <a:r>
                        <a:rPr lang="en-US" dirty="0">
                          <a:solidFill>
                            <a:srgbClr val="002060"/>
                          </a:solidFill>
                          <a:latin typeface="Calibri (Body)"/>
                        </a:rPr>
                        <a:t>” </a:t>
                      </a:r>
                      <a:r>
                        <a:rPr lang="en-US" dirty="0">
                          <a:solidFill>
                            <a:srgbClr val="002060"/>
                          </a:solidFill>
                          <a:latin typeface="Calibri (Body)"/>
                          <a:sym typeface="Wingdings" panose="05000000000000000000" pitchFamily="2" charset="2"/>
                        </a:rPr>
                        <a:t> </a:t>
                      </a:r>
                      <a:r>
                        <a:rPr lang="vi-VN" dirty="0">
                          <a:solidFill>
                            <a:srgbClr val="002060"/>
                          </a:solidFill>
                          <a:latin typeface="Calibri (Body)"/>
                          <a:sym typeface="Wingdings" panose="05000000000000000000" pitchFamily="2" charset="2"/>
                        </a:rPr>
                        <a:t>show jobs information</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119996">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Input name jobs, company to search</a:t>
                      </a:r>
                    </a:p>
                  </a:txBody>
                  <a:tcPr>
                    <a:solidFill>
                      <a:srgbClr val="D6F6F0"/>
                    </a:solidFill>
                  </a:tcPr>
                </a:tc>
                <a:extLst>
                  <a:ext uri="{0D108BD9-81ED-4DB2-BD59-A6C34878D82A}">
                    <a16:rowId xmlns:a16="http://schemas.microsoft.com/office/drawing/2014/main" val="666144662"/>
                  </a:ext>
                </a:extLst>
              </a:tr>
              <a:tr h="795602">
                <a:tc>
                  <a:txBody>
                    <a:bodyPr/>
                    <a:lstStyle/>
                    <a:p>
                      <a:pPr algn="ctr"/>
                      <a:r>
                        <a:rPr lang="vi-VN" dirty="0">
                          <a:solidFill>
                            <a:srgbClr val="002060"/>
                          </a:solidFill>
                          <a:latin typeface="Calibri (Body)"/>
                        </a:rPr>
                        <a:t>3</a:t>
                      </a:r>
                    </a:p>
                  </a:txBody>
                  <a:tcPr>
                    <a:solidFill>
                      <a:srgbClr val="D6F6F0"/>
                    </a:solidFill>
                  </a:tcPr>
                </a:tc>
                <a:tc>
                  <a:txBody>
                    <a:bodyPr/>
                    <a:lstStyle/>
                    <a:p>
                      <a:r>
                        <a:rPr lang="vi-VN" dirty="0">
                          <a:solidFill>
                            <a:srgbClr val="002060"/>
                          </a:solidFill>
                          <a:latin typeface="Calibri (Body)"/>
                        </a:rPr>
                        <a:t>Show list recommend jobs</a:t>
                      </a:r>
                    </a:p>
                  </a:txBody>
                  <a:tcPr>
                    <a:solidFill>
                      <a:srgbClr val="D6F6F0"/>
                    </a:solidFill>
                  </a:tcPr>
                </a:tc>
                <a:extLst>
                  <a:ext uri="{0D108BD9-81ED-4DB2-BD59-A6C34878D82A}">
                    <a16:rowId xmlns:a16="http://schemas.microsoft.com/office/drawing/2014/main" val="145012482"/>
                  </a:ext>
                </a:extLst>
              </a:tr>
              <a:tr h="795602">
                <a:tc>
                  <a:txBody>
                    <a:bodyPr/>
                    <a:lstStyle/>
                    <a:p>
                      <a:pPr algn="ctr"/>
                      <a:r>
                        <a:rPr lang="vi-VN" dirty="0">
                          <a:solidFill>
                            <a:srgbClr val="002060"/>
                          </a:solidFill>
                          <a:latin typeface="Calibri (Body)"/>
                        </a:rPr>
                        <a:t>4</a:t>
                      </a:r>
                    </a:p>
                  </a:txBody>
                  <a:tcPr>
                    <a:solidFill>
                      <a:srgbClr val="D6F6F0"/>
                    </a:solidFill>
                  </a:tcPr>
                </a:tc>
                <a:tc>
                  <a:txBody>
                    <a:bodyPr/>
                    <a:lstStyle/>
                    <a:p>
                      <a:r>
                        <a:rPr lang="vi-VN" dirty="0">
                          <a:solidFill>
                            <a:srgbClr val="002060"/>
                          </a:solidFill>
                          <a:latin typeface="Calibri (Body)"/>
                        </a:rPr>
                        <a:t>Show the occupation category group</a:t>
                      </a:r>
                    </a:p>
                  </a:txBody>
                  <a:tcPr>
                    <a:solidFill>
                      <a:srgbClr val="D6F6F0"/>
                    </a:solidFill>
                  </a:tcPr>
                </a:tc>
                <a:extLst>
                  <a:ext uri="{0D108BD9-81ED-4DB2-BD59-A6C34878D82A}">
                    <a16:rowId xmlns:a16="http://schemas.microsoft.com/office/drawing/2014/main" val="668914550"/>
                  </a:ext>
                </a:extLst>
              </a:tr>
              <a:tr h="795602">
                <a:tc>
                  <a:txBody>
                    <a:bodyPr/>
                    <a:lstStyle/>
                    <a:p>
                      <a:pPr algn="ctr"/>
                      <a:r>
                        <a:rPr lang="vi-VN" dirty="0">
                          <a:solidFill>
                            <a:srgbClr val="002060"/>
                          </a:solidFill>
                          <a:latin typeface="Calibri (Body)"/>
                        </a:rPr>
                        <a:t>5</a:t>
                      </a:r>
                    </a:p>
                  </a:txBody>
                  <a:tcPr>
                    <a:solidFill>
                      <a:srgbClr val="D6F6F0"/>
                    </a:solidFill>
                  </a:tcPr>
                </a:tc>
                <a:tc>
                  <a:txBody>
                    <a:bodyPr/>
                    <a:lstStyle/>
                    <a:p>
                      <a:r>
                        <a:rPr lang="vi-VN" dirty="0">
                          <a:solidFill>
                            <a:srgbClr val="002060"/>
                          </a:solidFill>
                          <a:latin typeface="Calibri (Body)"/>
                        </a:rPr>
                        <a:t>Show the jobs information according to popular , newest, deadline</a:t>
                      </a:r>
                    </a:p>
                  </a:txBody>
                  <a:tcPr>
                    <a:solidFill>
                      <a:srgbClr val="D6F6F0"/>
                    </a:solidFill>
                  </a:tcPr>
                </a:tc>
                <a:extLst>
                  <a:ext uri="{0D108BD9-81ED-4DB2-BD59-A6C34878D82A}">
                    <a16:rowId xmlns:a16="http://schemas.microsoft.com/office/drawing/2014/main" val="2374910929"/>
                  </a:ext>
                </a:extLst>
              </a:tr>
              <a:tr h="795602">
                <a:tc>
                  <a:txBody>
                    <a:bodyPr/>
                    <a:lstStyle/>
                    <a:p>
                      <a:pPr algn="ctr"/>
                      <a:r>
                        <a:rPr lang="vi-VN" dirty="0">
                          <a:solidFill>
                            <a:srgbClr val="002060"/>
                          </a:solidFill>
                          <a:latin typeface="Calibri (Body)"/>
                        </a:rPr>
                        <a:t>6</a:t>
                      </a:r>
                    </a:p>
                  </a:txBody>
                  <a:tcPr>
                    <a:solidFill>
                      <a:srgbClr val="D6F6F0"/>
                    </a:solidFill>
                  </a:tcPr>
                </a:tc>
                <a:tc>
                  <a:txBody>
                    <a:bodyPr/>
                    <a:lstStyle/>
                    <a:p>
                      <a:r>
                        <a:rPr lang="vi-VN" dirty="0">
                          <a:solidFill>
                            <a:srgbClr val="002060"/>
                          </a:solidFill>
                          <a:latin typeface="Calibri (Body)"/>
                        </a:rPr>
                        <a:t>Show list jobs default popular</a:t>
                      </a:r>
                    </a:p>
                  </a:txBody>
                  <a:tcPr>
                    <a:solidFill>
                      <a:srgbClr val="D6F6F0"/>
                    </a:solidFill>
                  </a:tcPr>
                </a:tc>
                <a:extLst>
                  <a:ext uri="{0D108BD9-81ED-4DB2-BD59-A6C34878D82A}">
                    <a16:rowId xmlns:a16="http://schemas.microsoft.com/office/drawing/2014/main" val="2329339562"/>
                  </a:ext>
                </a:extLst>
              </a:tr>
              <a:tr h="795602">
                <a:tc>
                  <a:txBody>
                    <a:bodyPr/>
                    <a:lstStyle/>
                    <a:p>
                      <a:pPr algn="ctr"/>
                      <a:r>
                        <a:rPr lang="vi-VN" dirty="0">
                          <a:solidFill>
                            <a:srgbClr val="002060"/>
                          </a:solidFill>
                          <a:latin typeface="Calibri (Body)"/>
                        </a:rPr>
                        <a:t>7</a:t>
                      </a:r>
                    </a:p>
                  </a:txBody>
                  <a:tcPr>
                    <a:solidFill>
                      <a:srgbClr val="D6F6F0"/>
                    </a:solidFill>
                  </a:tcPr>
                </a:tc>
                <a:tc>
                  <a:txBody>
                    <a:bodyPr/>
                    <a:lstStyle/>
                    <a:p>
                      <a:r>
                        <a:rPr lang="vi-VN" dirty="0">
                          <a:solidFill>
                            <a:srgbClr val="002060"/>
                          </a:solidFill>
                          <a:latin typeface="Calibri (Body)"/>
                        </a:rPr>
                        <a:t>Button click to show more jobs information</a:t>
                      </a:r>
                    </a:p>
                  </a:txBody>
                  <a:tcPr>
                    <a:solidFill>
                      <a:srgbClr val="D6F6F0"/>
                    </a:solidFill>
                  </a:tcPr>
                </a:tc>
                <a:extLst>
                  <a:ext uri="{0D108BD9-81ED-4DB2-BD59-A6C34878D82A}">
                    <a16:rowId xmlns:a16="http://schemas.microsoft.com/office/drawing/2014/main" val="2369005793"/>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797598" y="44389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2024503" y="736106"/>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928405" y="0"/>
            <a:ext cx="6782540" cy="369332"/>
          </a:xfrm>
          <a:prstGeom prst="rect">
            <a:avLst/>
          </a:prstGeom>
          <a:noFill/>
        </p:spPr>
        <p:txBody>
          <a:bodyPr wrap="square" rtlCol="0">
            <a:spAutoFit/>
          </a:bodyPr>
          <a:lstStyle/>
          <a:p>
            <a:pPr marL="285750" indent="-285750">
              <a:buFont typeface="Arial" panose="020B0604020202020204" pitchFamily="34" charset="0"/>
              <a:buChar char="•"/>
            </a:pPr>
            <a:r>
              <a:rPr lang="vi-VN" b="1" dirty="0">
                <a:solidFill>
                  <a:srgbClr val="002060"/>
                </a:solidFill>
                <a:latin typeface="Calibri (Body)"/>
              </a:rPr>
              <a:t>Recruitments</a:t>
            </a:r>
            <a:r>
              <a:rPr lang="en-US" b="1" dirty="0">
                <a:solidFill>
                  <a:srgbClr val="002060"/>
                </a:solidFill>
                <a:latin typeface="Calibri (Body)"/>
              </a:rPr>
              <a:t> Information </a:t>
            </a:r>
            <a:r>
              <a:rPr lang="vi-VN" b="1" dirty="0">
                <a:solidFill>
                  <a:srgbClr val="002060"/>
                </a:solidFill>
                <a:latin typeface="Calibri (Body)"/>
              </a:rPr>
              <a:t>Page</a:t>
            </a:r>
          </a:p>
        </p:txBody>
      </p:sp>
      <p:grpSp>
        <p:nvGrpSpPr>
          <p:cNvPr id="15" name="그룹 64">
            <a:extLst>
              <a:ext uri="{FF2B5EF4-FFF2-40B4-BE49-F238E27FC236}">
                <a16:creationId xmlns:a16="http://schemas.microsoft.com/office/drawing/2014/main" id="{5C6510FE-631D-4F20-90AE-F7D4F13F561C}"/>
              </a:ext>
            </a:extLst>
          </p:cNvPr>
          <p:cNvGrpSpPr/>
          <p:nvPr/>
        </p:nvGrpSpPr>
        <p:grpSpPr>
          <a:xfrm>
            <a:off x="589450" y="936161"/>
            <a:ext cx="388720" cy="200055"/>
            <a:chOff x="4727047" y="5307508"/>
            <a:chExt cx="388720" cy="200055"/>
          </a:xfrm>
        </p:grpSpPr>
        <p:sp>
          <p:nvSpPr>
            <p:cNvPr id="16" name="타원 65">
              <a:extLst>
                <a:ext uri="{FF2B5EF4-FFF2-40B4-BE49-F238E27FC236}">
                  <a16:creationId xmlns:a16="http://schemas.microsoft.com/office/drawing/2014/main" id="{A548C6B0-1E02-491B-B237-34EECFEC910F}"/>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7" name="TextBox 27">
              <a:extLst>
                <a:ext uri="{FF2B5EF4-FFF2-40B4-BE49-F238E27FC236}">
                  <a16:creationId xmlns:a16="http://schemas.microsoft.com/office/drawing/2014/main" id="{648FD9B9-9288-490C-B267-C991AA2B073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8" name="그룹 64">
            <a:extLst>
              <a:ext uri="{FF2B5EF4-FFF2-40B4-BE49-F238E27FC236}">
                <a16:creationId xmlns:a16="http://schemas.microsoft.com/office/drawing/2014/main" id="{371A902D-67E6-4B8E-985F-79B82B55F19F}"/>
              </a:ext>
            </a:extLst>
          </p:cNvPr>
          <p:cNvGrpSpPr/>
          <p:nvPr/>
        </p:nvGrpSpPr>
        <p:grpSpPr>
          <a:xfrm>
            <a:off x="555415" y="2069636"/>
            <a:ext cx="388720" cy="200055"/>
            <a:chOff x="4727047" y="5307508"/>
            <a:chExt cx="388720" cy="200055"/>
          </a:xfrm>
        </p:grpSpPr>
        <p:sp>
          <p:nvSpPr>
            <p:cNvPr id="20" name="타원 65">
              <a:extLst>
                <a:ext uri="{FF2B5EF4-FFF2-40B4-BE49-F238E27FC236}">
                  <a16:creationId xmlns:a16="http://schemas.microsoft.com/office/drawing/2014/main" id="{BFFB82E1-5376-4A08-B7EB-BD9DB8F8F21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1" name="TextBox 27">
              <a:extLst>
                <a:ext uri="{FF2B5EF4-FFF2-40B4-BE49-F238E27FC236}">
                  <a16:creationId xmlns:a16="http://schemas.microsoft.com/office/drawing/2014/main" id="{3A7A86AE-EB7A-42CF-AEFA-88279243803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2" name="그룹 64">
            <a:extLst>
              <a:ext uri="{FF2B5EF4-FFF2-40B4-BE49-F238E27FC236}">
                <a16:creationId xmlns:a16="http://schemas.microsoft.com/office/drawing/2014/main" id="{77AF20A3-11FD-44D6-ACCE-F4100EDEEFB6}"/>
              </a:ext>
            </a:extLst>
          </p:cNvPr>
          <p:cNvGrpSpPr/>
          <p:nvPr/>
        </p:nvGrpSpPr>
        <p:grpSpPr>
          <a:xfrm>
            <a:off x="5630095" y="3328972"/>
            <a:ext cx="388720" cy="200055"/>
            <a:chOff x="4727047" y="5307508"/>
            <a:chExt cx="388720" cy="200055"/>
          </a:xfrm>
        </p:grpSpPr>
        <p:sp>
          <p:nvSpPr>
            <p:cNvPr id="23" name="타원 65">
              <a:extLst>
                <a:ext uri="{FF2B5EF4-FFF2-40B4-BE49-F238E27FC236}">
                  <a16:creationId xmlns:a16="http://schemas.microsoft.com/office/drawing/2014/main" id="{6E367956-4DFE-4309-8398-4CA38CF9193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4" name="TextBox 27">
              <a:extLst>
                <a:ext uri="{FF2B5EF4-FFF2-40B4-BE49-F238E27FC236}">
                  <a16:creationId xmlns:a16="http://schemas.microsoft.com/office/drawing/2014/main" id="{D4DAE977-E6E7-4C25-8DCB-A9267CA6F066}"/>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5" name="그룹 64">
            <a:extLst>
              <a:ext uri="{FF2B5EF4-FFF2-40B4-BE49-F238E27FC236}">
                <a16:creationId xmlns:a16="http://schemas.microsoft.com/office/drawing/2014/main" id="{0BE68150-BCE3-41D6-AC62-78E443EEE93D}"/>
              </a:ext>
            </a:extLst>
          </p:cNvPr>
          <p:cNvGrpSpPr/>
          <p:nvPr/>
        </p:nvGrpSpPr>
        <p:grpSpPr>
          <a:xfrm>
            <a:off x="659775" y="3477569"/>
            <a:ext cx="388720" cy="200055"/>
            <a:chOff x="4727047" y="5307508"/>
            <a:chExt cx="388720" cy="200055"/>
          </a:xfrm>
        </p:grpSpPr>
        <p:sp>
          <p:nvSpPr>
            <p:cNvPr id="26" name="타원 65">
              <a:extLst>
                <a:ext uri="{FF2B5EF4-FFF2-40B4-BE49-F238E27FC236}">
                  <a16:creationId xmlns:a16="http://schemas.microsoft.com/office/drawing/2014/main" id="{5392F078-0A93-4606-B635-E0AB4A82D4B7}"/>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7" name="TextBox 27">
              <a:extLst>
                <a:ext uri="{FF2B5EF4-FFF2-40B4-BE49-F238E27FC236}">
                  <a16:creationId xmlns:a16="http://schemas.microsoft.com/office/drawing/2014/main" id="{58FA2311-3FFC-46D2-BF55-3892C9C8F9F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8" name="그룹 64">
            <a:extLst>
              <a:ext uri="{FF2B5EF4-FFF2-40B4-BE49-F238E27FC236}">
                <a16:creationId xmlns:a16="http://schemas.microsoft.com/office/drawing/2014/main" id="{E00BF23D-F6D7-4CFB-8D97-F9103BC213C0}"/>
              </a:ext>
            </a:extLst>
          </p:cNvPr>
          <p:cNvGrpSpPr/>
          <p:nvPr/>
        </p:nvGrpSpPr>
        <p:grpSpPr>
          <a:xfrm>
            <a:off x="693810" y="6214046"/>
            <a:ext cx="388720" cy="200055"/>
            <a:chOff x="4727047" y="5307508"/>
            <a:chExt cx="388720" cy="200055"/>
          </a:xfrm>
        </p:grpSpPr>
        <p:sp>
          <p:nvSpPr>
            <p:cNvPr id="29" name="타원 65">
              <a:extLst>
                <a:ext uri="{FF2B5EF4-FFF2-40B4-BE49-F238E27FC236}">
                  <a16:creationId xmlns:a16="http://schemas.microsoft.com/office/drawing/2014/main" id="{E319CC4E-08B8-4447-8332-A8A5459F57FE}"/>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30" name="TextBox 27">
              <a:extLst>
                <a:ext uri="{FF2B5EF4-FFF2-40B4-BE49-F238E27FC236}">
                  <a16:creationId xmlns:a16="http://schemas.microsoft.com/office/drawing/2014/main" id="{1A5B9D94-4D75-40DC-8BB4-65C1F5D08F3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7</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2609791838"/>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85412AA-D1FD-4EB2-BCBE-1537941A11C6}"/>
              </a:ext>
            </a:extLst>
          </p:cNvPr>
          <p:cNvPicPr>
            <a:picLocks noChangeAspect="1"/>
          </p:cNvPicPr>
          <p:nvPr/>
        </p:nvPicPr>
        <p:blipFill>
          <a:blip r:embed="rId2"/>
          <a:stretch>
            <a:fillRect/>
          </a:stretch>
        </p:blipFill>
        <p:spPr>
          <a:xfrm>
            <a:off x="616531" y="543697"/>
            <a:ext cx="7094414" cy="6314303"/>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extLst>
              <p:ext uri="{D42A27DB-BD31-4B8C-83A1-F6EECF244321}">
                <p14:modId xmlns:p14="http://schemas.microsoft.com/office/powerpoint/2010/main" val="3136563183"/>
              </p:ext>
            </p:extLst>
          </p:nvPr>
        </p:nvGraphicFramePr>
        <p:xfrm>
          <a:off x="8378867" y="0"/>
          <a:ext cx="3813134" cy="6858002"/>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758330">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327077">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vi-VN" dirty="0">
                          <a:solidFill>
                            <a:srgbClr val="002060"/>
                          </a:solidFill>
                          <a:latin typeface="Calibri (Body)"/>
                        </a:rPr>
                        <a:t>Image and information ‘s bussiness</a:t>
                      </a:r>
                    </a:p>
                  </a:txBody>
                  <a:tcPr>
                    <a:solidFill>
                      <a:schemeClr val="bg1">
                        <a:lumMod val="95000"/>
                      </a:schemeClr>
                    </a:solidFill>
                  </a:tcPr>
                </a:tc>
                <a:extLst>
                  <a:ext uri="{0D108BD9-81ED-4DB2-BD59-A6C34878D82A}">
                    <a16:rowId xmlns:a16="http://schemas.microsoft.com/office/drawing/2014/main" val="2484583198"/>
                  </a:ext>
                </a:extLst>
              </a:tr>
              <a:tr h="132707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Position information that the employer needs to recruit</a:t>
                      </a:r>
                    </a:p>
                  </a:txBody>
                  <a:tcPr>
                    <a:solidFill>
                      <a:srgbClr val="D6F6F0"/>
                    </a:solidFill>
                  </a:tcPr>
                </a:tc>
                <a:extLst>
                  <a:ext uri="{0D108BD9-81ED-4DB2-BD59-A6C34878D82A}">
                    <a16:rowId xmlns:a16="http://schemas.microsoft.com/office/drawing/2014/main" val="666144662"/>
                  </a:ext>
                </a:extLst>
              </a:tr>
              <a:tr h="1148506">
                <a:tc>
                  <a:txBody>
                    <a:bodyPr/>
                    <a:lstStyle/>
                    <a:p>
                      <a:pPr algn="ctr"/>
                      <a:r>
                        <a:rPr lang="vi-VN" dirty="0">
                          <a:solidFill>
                            <a:srgbClr val="002060"/>
                          </a:solidFill>
                          <a:latin typeface="Calibri (Body)"/>
                        </a:rPr>
                        <a:t>3</a:t>
                      </a:r>
                    </a:p>
                  </a:txBody>
                  <a:tcPr>
                    <a:solidFill>
                      <a:schemeClr val="bg1">
                        <a:lumMod val="95000"/>
                      </a:schemeClr>
                    </a:solidFill>
                  </a:tcPr>
                </a:tc>
                <a:tc>
                  <a:txBody>
                    <a:bodyPr/>
                    <a:lstStyle/>
                    <a:p>
                      <a:r>
                        <a:rPr lang="vi-VN" dirty="0">
                          <a:solidFill>
                            <a:srgbClr val="002060"/>
                          </a:solidFill>
                          <a:latin typeface="Calibri (Body)"/>
                        </a:rPr>
                        <a:t>Button “apply now” to send CV to recruiter</a:t>
                      </a:r>
                    </a:p>
                  </a:txBody>
                  <a:tcPr>
                    <a:solidFill>
                      <a:schemeClr val="bg1">
                        <a:lumMod val="95000"/>
                      </a:schemeClr>
                    </a:solidFill>
                  </a:tcPr>
                </a:tc>
                <a:extLst>
                  <a:ext uri="{0D108BD9-81ED-4DB2-BD59-A6C34878D82A}">
                    <a16:rowId xmlns:a16="http://schemas.microsoft.com/office/drawing/2014/main" val="1946924832"/>
                  </a:ext>
                </a:extLst>
              </a:tr>
              <a:tr h="1148506">
                <a:tc>
                  <a:txBody>
                    <a:bodyPr/>
                    <a:lstStyle/>
                    <a:p>
                      <a:pPr algn="ctr"/>
                      <a:r>
                        <a:rPr lang="vi-VN" dirty="0">
                          <a:solidFill>
                            <a:srgbClr val="002060"/>
                          </a:solidFill>
                          <a:latin typeface="Calibri (Body)"/>
                        </a:rPr>
                        <a:t>4</a:t>
                      </a:r>
                    </a:p>
                  </a:txBody>
                  <a:tcPr>
                    <a:solidFill>
                      <a:srgbClr val="D6F6F0"/>
                    </a:solidFill>
                  </a:tcPr>
                </a:tc>
                <a:tc>
                  <a:txBody>
                    <a:bodyPr/>
                    <a:lstStyle/>
                    <a:p>
                      <a:r>
                        <a:rPr lang="vi-VN" dirty="0">
                          <a:solidFill>
                            <a:srgbClr val="002060"/>
                          </a:solidFill>
                          <a:latin typeface="Calibri (Body)"/>
                        </a:rPr>
                        <a:t>Show details information about this position</a:t>
                      </a:r>
                    </a:p>
                  </a:txBody>
                  <a:tcPr>
                    <a:solidFill>
                      <a:srgbClr val="D6F6F0"/>
                    </a:solidFill>
                  </a:tcPr>
                </a:tc>
                <a:extLst>
                  <a:ext uri="{0D108BD9-81ED-4DB2-BD59-A6C34878D82A}">
                    <a16:rowId xmlns:a16="http://schemas.microsoft.com/office/drawing/2014/main" val="4007992967"/>
                  </a:ext>
                </a:extLst>
              </a:tr>
              <a:tr h="1148506">
                <a:tc>
                  <a:txBody>
                    <a:bodyPr/>
                    <a:lstStyle/>
                    <a:p>
                      <a:pPr algn="ctr"/>
                      <a:r>
                        <a:rPr lang="vi-VN" dirty="0">
                          <a:solidFill>
                            <a:srgbClr val="002060"/>
                          </a:solidFill>
                          <a:latin typeface="Calibri (Body)"/>
                        </a:rPr>
                        <a:t>5</a:t>
                      </a:r>
                    </a:p>
                  </a:txBody>
                  <a:tcPr>
                    <a:solidFill>
                      <a:schemeClr val="bg1">
                        <a:lumMod val="95000"/>
                      </a:schemeClr>
                    </a:solidFill>
                  </a:tcPr>
                </a:tc>
                <a:tc>
                  <a:txBody>
                    <a:bodyPr/>
                    <a:lstStyle/>
                    <a:p>
                      <a:r>
                        <a:rPr lang="vi-VN" dirty="0">
                          <a:solidFill>
                            <a:srgbClr val="002060"/>
                          </a:solidFill>
                          <a:latin typeface="Calibri (Body)"/>
                        </a:rPr>
                        <a:t>Show list similar jobs</a:t>
                      </a:r>
                    </a:p>
                  </a:txBody>
                  <a:tcPr>
                    <a:solidFill>
                      <a:schemeClr val="bg1">
                        <a:lumMod val="95000"/>
                      </a:schemeClr>
                    </a:solidFill>
                  </a:tcPr>
                </a:tc>
                <a:extLst>
                  <a:ext uri="{0D108BD9-81ED-4DB2-BD59-A6C34878D82A}">
                    <a16:rowId xmlns:a16="http://schemas.microsoft.com/office/drawing/2014/main" val="4154464503"/>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645415" y="873243"/>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2116489" y="963242"/>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928405" y="0"/>
            <a:ext cx="6782540" cy="369332"/>
          </a:xfrm>
          <a:prstGeom prst="rect">
            <a:avLst/>
          </a:prstGeom>
          <a:noFill/>
        </p:spPr>
        <p:txBody>
          <a:bodyPr wrap="square" rtlCol="0">
            <a:spAutoFit/>
          </a:bodyPr>
          <a:lstStyle/>
          <a:p>
            <a:pPr marL="285750" indent="-285750">
              <a:buFont typeface="Arial" panose="020B0604020202020204" pitchFamily="34" charset="0"/>
              <a:buChar char="•"/>
            </a:pPr>
            <a:r>
              <a:rPr lang="vi-VN" b="1" dirty="0">
                <a:solidFill>
                  <a:srgbClr val="002060"/>
                </a:solidFill>
                <a:latin typeface="Calibri (Body)"/>
              </a:rPr>
              <a:t>Recruitments</a:t>
            </a:r>
            <a:r>
              <a:rPr lang="en-US" b="1" dirty="0">
                <a:solidFill>
                  <a:srgbClr val="002060"/>
                </a:solidFill>
                <a:latin typeface="Calibri (Body)"/>
              </a:rPr>
              <a:t> Information </a:t>
            </a:r>
            <a:r>
              <a:rPr lang="vi-VN" b="1" dirty="0">
                <a:solidFill>
                  <a:srgbClr val="002060"/>
                </a:solidFill>
                <a:latin typeface="Calibri (Body)"/>
              </a:rPr>
              <a:t>Page</a:t>
            </a:r>
          </a:p>
        </p:txBody>
      </p:sp>
      <p:grpSp>
        <p:nvGrpSpPr>
          <p:cNvPr id="15" name="그룹 64">
            <a:extLst>
              <a:ext uri="{FF2B5EF4-FFF2-40B4-BE49-F238E27FC236}">
                <a16:creationId xmlns:a16="http://schemas.microsoft.com/office/drawing/2014/main" id="{5C6510FE-631D-4F20-90AE-F7D4F13F561C}"/>
              </a:ext>
            </a:extLst>
          </p:cNvPr>
          <p:cNvGrpSpPr/>
          <p:nvPr/>
        </p:nvGrpSpPr>
        <p:grpSpPr>
          <a:xfrm>
            <a:off x="2307636" y="1702435"/>
            <a:ext cx="388720" cy="200055"/>
            <a:chOff x="4727047" y="5307508"/>
            <a:chExt cx="388720" cy="200055"/>
          </a:xfrm>
        </p:grpSpPr>
        <p:sp>
          <p:nvSpPr>
            <p:cNvPr id="16" name="타원 65">
              <a:extLst>
                <a:ext uri="{FF2B5EF4-FFF2-40B4-BE49-F238E27FC236}">
                  <a16:creationId xmlns:a16="http://schemas.microsoft.com/office/drawing/2014/main" id="{A548C6B0-1E02-491B-B237-34EECFEC910F}"/>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7" name="TextBox 27">
              <a:extLst>
                <a:ext uri="{FF2B5EF4-FFF2-40B4-BE49-F238E27FC236}">
                  <a16:creationId xmlns:a16="http://schemas.microsoft.com/office/drawing/2014/main" id="{648FD9B9-9288-490C-B267-C991AA2B073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8" name="그룹 64">
            <a:extLst>
              <a:ext uri="{FF2B5EF4-FFF2-40B4-BE49-F238E27FC236}">
                <a16:creationId xmlns:a16="http://schemas.microsoft.com/office/drawing/2014/main" id="{371A902D-67E6-4B8E-985F-79B82B55F19F}"/>
              </a:ext>
            </a:extLst>
          </p:cNvPr>
          <p:cNvGrpSpPr/>
          <p:nvPr/>
        </p:nvGrpSpPr>
        <p:grpSpPr>
          <a:xfrm>
            <a:off x="2116489" y="2861173"/>
            <a:ext cx="388720" cy="200055"/>
            <a:chOff x="4727047" y="5307508"/>
            <a:chExt cx="388720" cy="200055"/>
          </a:xfrm>
        </p:grpSpPr>
        <p:sp>
          <p:nvSpPr>
            <p:cNvPr id="20" name="타원 65">
              <a:extLst>
                <a:ext uri="{FF2B5EF4-FFF2-40B4-BE49-F238E27FC236}">
                  <a16:creationId xmlns:a16="http://schemas.microsoft.com/office/drawing/2014/main" id="{BFFB82E1-5376-4A08-B7EB-BD9DB8F8F21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1" name="TextBox 27">
              <a:extLst>
                <a:ext uri="{FF2B5EF4-FFF2-40B4-BE49-F238E27FC236}">
                  <a16:creationId xmlns:a16="http://schemas.microsoft.com/office/drawing/2014/main" id="{3A7A86AE-EB7A-42CF-AEFA-88279243803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2" name="그룹 64">
            <a:extLst>
              <a:ext uri="{FF2B5EF4-FFF2-40B4-BE49-F238E27FC236}">
                <a16:creationId xmlns:a16="http://schemas.microsoft.com/office/drawing/2014/main" id="{77AF20A3-11FD-44D6-ACCE-F4100EDEEFB6}"/>
              </a:ext>
            </a:extLst>
          </p:cNvPr>
          <p:cNvGrpSpPr/>
          <p:nvPr/>
        </p:nvGrpSpPr>
        <p:grpSpPr>
          <a:xfrm>
            <a:off x="616531" y="4452678"/>
            <a:ext cx="388720" cy="200055"/>
            <a:chOff x="4727047" y="5307508"/>
            <a:chExt cx="388720" cy="200055"/>
          </a:xfrm>
        </p:grpSpPr>
        <p:sp>
          <p:nvSpPr>
            <p:cNvPr id="23" name="타원 65">
              <a:extLst>
                <a:ext uri="{FF2B5EF4-FFF2-40B4-BE49-F238E27FC236}">
                  <a16:creationId xmlns:a16="http://schemas.microsoft.com/office/drawing/2014/main" id="{6E367956-4DFE-4309-8398-4CA38CF9193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4" name="TextBox 27">
              <a:extLst>
                <a:ext uri="{FF2B5EF4-FFF2-40B4-BE49-F238E27FC236}">
                  <a16:creationId xmlns:a16="http://schemas.microsoft.com/office/drawing/2014/main" id="{D4DAE977-E6E7-4C25-8DCB-A9267CA6F066}"/>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2212950238"/>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1C3699-A30E-4FC1-9C71-48638871C22B}"/>
              </a:ext>
            </a:extLst>
          </p:cNvPr>
          <p:cNvPicPr>
            <a:picLocks noChangeAspect="1"/>
          </p:cNvPicPr>
          <p:nvPr/>
        </p:nvPicPr>
        <p:blipFill>
          <a:blip r:embed="rId2"/>
          <a:stretch>
            <a:fillRect/>
          </a:stretch>
        </p:blipFill>
        <p:spPr>
          <a:xfrm>
            <a:off x="668443" y="369332"/>
            <a:ext cx="7042502" cy="6488668"/>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extLst>
              <p:ext uri="{D42A27DB-BD31-4B8C-83A1-F6EECF244321}">
                <p14:modId xmlns:p14="http://schemas.microsoft.com/office/powerpoint/2010/main" val="120265837"/>
              </p:ext>
            </p:extLst>
          </p:nvPr>
        </p:nvGraphicFramePr>
        <p:xfrm>
          <a:off x="8378867" y="0"/>
          <a:ext cx="3813134" cy="6857999"/>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928426">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174041">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vi-VN" dirty="0">
                          <a:solidFill>
                            <a:srgbClr val="002060"/>
                          </a:solidFill>
                          <a:latin typeface="Calibri (Body)"/>
                        </a:rPr>
                        <a:t>Form “submit resume”  </a:t>
                      </a:r>
                      <a:r>
                        <a:rPr lang="vi-VN" dirty="0">
                          <a:solidFill>
                            <a:srgbClr val="002060"/>
                          </a:solidFill>
                          <a:latin typeface="Calibri (Body)"/>
                          <a:sym typeface="Wingdings" panose="05000000000000000000" pitchFamily="2" charset="2"/>
                        </a:rPr>
                        <a:t> to upload CV</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25667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Button “X” to close form</a:t>
                      </a:r>
                    </a:p>
                  </a:txBody>
                  <a:tcPr>
                    <a:solidFill>
                      <a:srgbClr val="D6F6F0"/>
                    </a:solidFill>
                  </a:tcPr>
                </a:tc>
                <a:extLst>
                  <a:ext uri="{0D108BD9-81ED-4DB2-BD59-A6C34878D82A}">
                    <a16:rowId xmlns:a16="http://schemas.microsoft.com/office/drawing/2014/main" val="666144662"/>
                  </a:ext>
                </a:extLst>
              </a:tr>
              <a:tr h="1166285">
                <a:tc>
                  <a:txBody>
                    <a:bodyPr/>
                    <a:lstStyle/>
                    <a:p>
                      <a:pPr algn="ctr"/>
                      <a:r>
                        <a:rPr lang="vi-VN" dirty="0">
                          <a:solidFill>
                            <a:srgbClr val="002060"/>
                          </a:solidFill>
                          <a:latin typeface="Calibri (Body)"/>
                        </a:rPr>
                        <a:t>3</a:t>
                      </a:r>
                    </a:p>
                  </a:txBody>
                  <a:tcPr>
                    <a:solidFill>
                      <a:schemeClr val="bg1">
                        <a:lumMod val="95000"/>
                      </a:schemeClr>
                    </a:solidFill>
                  </a:tcPr>
                </a:tc>
                <a:tc>
                  <a:txBody>
                    <a:bodyPr/>
                    <a:lstStyle/>
                    <a:p>
                      <a:r>
                        <a:rPr lang="vi-VN" dirty="0">
                          <a:solidFill>
                            <a:srgbClr val="002060"/>
                          </a:solidFill>
                          <a:latin typeface="Calibri (Body)"/>
                        </a:rPr>
                        <a:t>Image logo and name company</a:t>
                      </a:r>
                    </a:p>
                  </a:txBody>
                  <a:tcPr>
                    <a:solidFill>
                      <a:schemeClr val="bg1">
                        <a:lumMod val="95000"/>
                      </a:schemeClr>
                    </a:solidFill>
                  </a:tcPr>
                </a:tc>
                <a:extLst>
                  <a:ext uri="{0D108BD9-81ED-4DB2-BD59-A6C34878D82A}">
                    <a16:rowId xmlns:a16="http://schemas.microsoft.com/office/drawing/2014/main" val="2402006448"/>
                  </a:ext>
                </a:extLst>
              </a:tr>
              <a:tr h="1166285">
                <a:tc>
                  <a:txBody>
                    <a:bodyPr/>
                    <a:lstStyle/>
                    <a:p>
                      <a:pPr algn="ctr"/>
                      <a:r>
                        <a:rPr lang="vi-VN" dirty="0">
                          <a:solidFill>
                            <a:srgbClr val="002060"/>
                          </a:solidFill>
                          <a:latin typeface="Calibri (Body)"/>
                        </a:rPr>
                        <a:t>4</a:t>
                      </a:r>
                    </a:p>
                  </a:txBody>
                  <a:tcPr>
                    <a:solidFill>
                      <a:srgbClr val="D6F6F0"/>
                    </a:solidFill>
                  </a:tcPr>
                </a:tc>
                <a:tc>
                  <a:txBody>
                    <a:bodyPr/>
                    <a:lstStyle/>
                    <a:p>
                      <a:r>
                        <a:rPr lang="vi-VN" dirty="0">
                          <a:solidFill>
                            <a:srgbClr val="002060"/>
                          </a:solidFill>
                          <a:latin typeface="Calibri (Body)"/>
                        </a:rPr>
                        <a:t>Button “File upload” to upload CV</a:t>
                      </a:r>
                    </a:p>
                  </a:txBody>
                  <a:tcPr>
                    <a:solidFill>
                      <a:srgbClr val="D6F6F0"/>
                    </a:solidFill>
                  </a:tcPr>
                </a:tc>
                <a:extLst>
                  <a:ext uri="{0D108BD9-81ED-4DB2-BD59-A6C34878D82A}">
                    <a16:rowId xmlns:a16="http://schemas.microsoft.com/office/drawing/2014/main" val="2270407439"/>
                  </a:ext>
                </a:extLst>
              </a:tr>
              <a:tr h="1166285">
                <a:tc>
                  <a:txBody>
                    <a:bodyPr/>
                    <a:lstStyle/>
                    <a:p>
                      <a:pPr algn="ctr"/>
                      <a:r>
                        <a:rPr lang="vi-VN" dirty="0">
                          <a:solidFill>
                            <a:srgbClr val="002060"/>
                          </a:solidFill>
                          <a:latin typeface="Calibri (Body)"/>
                        </a:rPr>
                        <a:t>5</a:t>
                      </a:r>
                    </a:p>
                  </a:txBody>
                  <a:tcPr>
                    <a:solidFill>
                      <a:schemeClr val="bg1">
                        <a:lumMod val="95000"/>
                      </a:schemeClr>
                    </a:solidFill>
                  </a:tcPr>
                </a:tc>
                <a:tc>
                  <a:txBody>
                    <a:bodyPr/>
                    <a:lstStyle/>
                    <a:p>
                      <a:r>
                        <a:rPr lang="vi-VN" dirty="0">
                          <a:solidFill>
                            <a:srgbClr val="002060"/>
                          </a:solidFill>
                          <a:latin typeface="Calibri (Body)"/>
                        </a:rPr>
                        <a:t>Button “Submit” to send CV information to recruiter</a:t>
                      </a:r>
                    </a:p>
                  </a:txBody>
                  <a:tcPr>
                    <a:solidFill>
                      <a:schemeClr val="bg1">
                        <a:lumMod val="95000"/>
                      </a:schemeClr>
                    </a:solidFill>
                  </a:tcPr>
                </a:tc>
                <a:extLst>
                  <a:ext uri="{0D108BD9-81ED-4DB2-BD59-A6C34878D82A}">
                    <a16:rowId xmlns:a16="http://schemas.microsoft.com/office/drawing/2014/main" val="202766618"/>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2501996" y="1178817"/>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6412592" y="1268816"/>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928405" y="0"/>
            <a:ext cx="6782540" cy="369332"/>
          </a:xfrm>
          <a:prstGeom prst="rect">
            <a:avLst/>
          </a:prstGeom>
          <a:noFill/>
        </p:spPr>
        <p:txBody>
          <a:bodyPr wrap="square" rtlCol="0">
            <a:spAutoFit/>
          </a:bodyPr>
          <a:lstStyle/>
          <a:p>
            <a:pPr marL="285750" indent="-285750">
              <a:buFont typeface="Arial" panose="020B0604020202020204" pitchFamily="34" charset="0"/>
              <a:buChar char="•"/>
            </a:pPr>
            <a:r>
              <a:rPr lang="vi-VN" b="1" dirty="0">
                <a:solidFill>
                  <a:srgbClr val="002060"/>
                </a:solidFill>
                <a:latin typeface="Calibri (Body)"/>
              </a:rPr>
              <a:t>Recruitments</a:t>
            </a:r>
            <a:r>
              <a:rPr lang="en-US" b="1" dirty="0">
                <a:solidFill>
                  <a:srgbClr val="002060"/>
                </a:solidFill>
                <a:latin typeface="Calibri (Body)"/>
              </a:rPr>
              <a:t> Information </a:t>
            </a:r>
            <a:r>
              <a:rPr lang="vi-VN" b="1" dirty="0">
                <a:solidFill>
                  <a:srgbClr val="002060"/>
                </a:solidFill>
                <a:latin typeface="Calibri (Body)"/>
              </a:rPr>
              <a:t>Page</a:t>
            </a:r>
          </a:p>
        </p:txBody>
      </p:sp>
      <p:grpSp>
        <p:nvGrpSpPr>
          <p:cNvPr id="15" name="그룹 64">
            <a:extLst>
              <a:ext uri="{FF2B5EF4-FFF2-40B4-BE49-F238E27FC236}">
                <a16:creationId xmlns:a16="http://schemas.microsoft.com/office/drawing/2014/main" id="{5C6510FE-631D-4F20-90AE-F7D4F13F561C}"/>
              </a:ext>
            </a:extLst>
          </p:cNvPr>
          <p:cNvGrpSpPr/>
          <p:nvPr/>
        </p:nvGrpSpPr>
        <p:grpSpPr>
          <a:xfrm>
            <a:off x="2606356" y="1548149"/>
            <a:ext cx="388720" cy="200055"/>
            <a:chOff x="4727047" y="5307508"/>
            <a:chExt cx="388720" cy="200055"/>
          </a:xfrm>
        </p:grpSpPr>
        <p:sp>
          <p:nvSpPr>
            <p:cNvPr id="16" name="타원 65">
              <a:extLst>
                <a:ext uri="{FF2B5EF4-FFF2-40B4-BE49-F238E27FC236}">
                  <a16:creationId xmlns:a16="http://schemas.microsoft.com/office/drawing/2014/main" id="{A548C6B0-1E02-491B-B237-34EECFEC910F}"/>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7" name="TextBox 27">
              <a:extLst>
                <a:ext uri="{FF2B5EF4-FFF2-40B4-BE49-F238E27FC236}">
                  <a16:creationId xmlns:a16="http://schemas.microsoft.com/office/drawing/2014/main" id="{648FD9B9-9288-490C-B267-C991AA2B073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8" name="그룹 64">
            <a:extLst>
              <a:ext uri="{FF2B5EF4-FFF2-40B4-BE49-F238E27FC236}">
                <a16:creationId xmlns:a16="http://schemas.microsoft.com/office/drawing/2014/main" id="{371A902D-67E6-4B8E-985F-79B82B55F19F}"/>
              </a:ext>
            </a:extLst>
          </p:cNvPr>
          <p:cNvGrpSpPr/>
          <p:nvPr/>
        </p:nvGrpSpPr>
        <p:grpSpPr>
          <a:xfrm>
            <a:off x="5856639" y="1984873"/>
            <a:ext cx="388720" cy="200055"/>
            <a:chOff x="4727047" y="5307508"/>
            <a:chExt cx="388720" cy="200055"/>
          </a:xfrm>
        </p:grpSpPr>
        <p:sp>
          <p:nvSpPr>
            <p:cNvPr id="20" name="타원 65">
              <a:extLst>
                <a:ext uri="{FF2B5EF4-FFF2-40B4-BE49-F238E27FC236}">
                  <a16:creationId xmlns:a16="http://schemas.microsoft.com/office/drawing/2014/main" id="{BFFB82E1-5376-4A08-B7EB-BD9DB8F8F21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1" name="TextBox 27">
              <a:extLst>
                <a:ext uri="{FF2B5EF4-FFF2-40B4-BE49-F238E27FC236}">
                  <a16:creationId xmlns:a16="http://schemas.microsoft.com/office/drawing/2014/main" id="{3A7A86AE-EB7A-42CF-AEFA-88279243803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5" name="그룹 64">
            <a:extLst>
              <a:ext uri="{FF2B5EF4-FFF2-40B4-BE49-F238E27FC236}">
                <a16:creationId xmlns:a16="http://schemas.microsoft.com/office/drawing/2014/main" id="{448AA328-3759-4E9C-AFA2-72C2D568F4D6}"/>
              </a:ext>
            </a:extLst>
          </p:cNvPr>
          <p:cNvGrpSpPr/>
          <p:nvPr/>
        </p:nvGrpSpPr>
        <p:grpSpPr>
          <a:xfrm>
            <a:off x="3342039" y="2384923"/>
            <a:ext cx="388720" cy="200055"/>
            <a:chOff x="4727047" y="5307508"/>
            <a:chExt cx="388720" cy="200055"/>
          </a:xfrm>
        </p:grpSpPr>
        <p:sp>
          <p:nvSpPr>
            <p:cNvPr id="26" name="타원 65">
              <a:extLst>
                <a:ext uri="{FF2B5EF4-FFF2-40B4-BE49-F238E27FC236}">
                  <a16:creationId xmlns:a16="http://schemas.microsoft.com/office/drawing/2014/main" id="{A7A1D437-FCC9-4C90-82B7-29312830304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7" name="TextBox 27">
              <a:extLst>
                <a:ext uri="{FF2B5EF4-FFF2-40B4-BE49-F238E27FC236}">
                  <a16:creationId xmlns:a16="http://schemas.microsoft.com/office/drawing/2014/main" id="{5B4FAC83-F11E-4A4B-AD40-B4AB4B52584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1313263028"/>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1C92EECE-EB34-4441-8602-9F902863E383}"/>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Chat box</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F29FCA2F-CBB5-4203-AE81-1EF15E3C840E}"/>
              </a:ext>
            </a:extLst>
          </p:cNvPr>
          <p:cNvGrpSpPr/>
          <p:nvPr/>
        </p:nvGrpSpPr>
        <p:grpSpPr>
          <a:xfrm rot="20825429">
            <a:off x="2995341" y="782189"/>
            <a:ext cx="1376272" cy="1646389"/>
            <a:chOff x="4200129" y="1047775"/>
            <a:chExt cx="1554866" cy="1860035"/>
          </a:xfrm>
        </p:grpSpPr>
        <p:sp>
          <p:nvSpPr>
            <p:cNvPr id="4" name="Freeform: Shape 3">
              <a:extLst>
                <a:ext uri="{FF2B5EF4-FFF2-40B4-BE49-F238E27FC236}">
                  <a16:creationId xmlns:a16="http://schemas.microsoft.com/office/drawing/2014/main" id="{0CE39C59-40E3-4D4D-948C-AAB4D85194BD}"/>
                </a:ext>
              </a:extLst>
            </p:cNvPr>
            <p:cNvSpPr/>
            <p:nvPr/>
          </p:nvSpPr>
          <p:spPr>
            <a:xfrm>
              <a:off x="4251869" y="1221592"/>
              <a:ext cx="875470" cy="1248812"/>
            </a:xfrm>
            <a:custGeom>
              <a:avLst/>
              <a:gdLst>
                <a:gd name="connsiteX0" fmla="*/ 547260 w 875470"/>
                <a:gd name="connsiteY0" fmla="*/ 1064634 h 1248812"/>
                <a:gd name="connsiteX1" fmla="*/ 500738 w 875470"/>
                <a:gd name="connsiteY1" fmla="*/ 963916 h 1248812"/>
                <a:gd name="connsiteX2" fmla="*/ 480595 w 875470"/>
                <a:gd name="connsiteY2" fmla="*/ 948089 h 1248812"/>
                <a:gd name="connsiteX3" fmla="*/ 310333 w 875470"/>
                <a:gd name="connsiteY3" fmla="*/ 889576 h 1248812"/>
                <a:gd name="connsiteX4" fmla="*/ 177001 w 875470"/>
                <a:gd name="connsiteY4" fmla="*/ 754326 h 1248812"/>
                <a:gd name="connsiteX5" fmla="*/ 117529 w 875470"/>
                <a:gd name="connsiteY5" fmla="*/ 709722 h 1248812"/>
                <a:gd name="connsiteX6" fmla="*/ 24 w 875470"/>
                <a:gd name="connsiteY6" fmla="*/ 546654 h 1248812"/>
                <a:gd name="connsiteX7" fmla="*/ 10576 w 875470"/>
                <a:gd name="connsiteY7" fmla="*/ 495815 h 1248812"/>
                <a:gd name="connsiteX8" fmla="*/ 74364 w 875470"/>
                <a:gd name="connsiteY8" fmla="*/ 489101 h 1248812"/>
                <a:gd name="connsiteX9" fmla="*/ 115131 w 875470"/>
                <a:gd name="connsiteY9" fmla="*/ 560083 h 1248812"/>
                <a:gd name="connsiteX10" fmla="*/ 118009 w 875470"/>
                <a:gd name="connsiteY10" fmla="*/ 565839 h 1248812"/>
                <a:gd name="connsiteX11" fmla="*/ 116570 w 875470"/>
                <a:gd name="connsiteY11" fmla="*/ 563920 h 1248812"/>
                <a:gd name="connsiteX12" fmla="*/ 58537 w 875470"/>
                <a:gd name="connsiteY12" fmla="*/ 401812 h 1248812"/>
                <a:gd name="connsiteX13" fmla="*/ 94028 w 875470"/>
                <a:gd name="connsiteY13" fmla="*/ 328431 h 1248812"/>
                <a:gd name="connsiteX14" fmla="*/ 283475 w 875470"/>
                <a:gd name="connsiteY14" fmla="*/ 239223 h 1248812"/>
                <a:gd name="connsiteX15" fmla="*/ 419205 w 875470"/>
                <a:gd name="connsiteY15" fmla="*/ 102055 h 1248812"/>
                <a:gd name="connsiteX16" fmla="*/ 451338 w 875470"/>
                <a:gd name="connsiteY16" fmla="*/ 32991 h 1248812"/>
                <a:gd name="connsiteX17" fmla="*/ 499299 w 875470"/>
                <a:gd name="connsiteY17" fmla="*/ 2296 h 1248812"/>
                <a:gd name="connsiteX18" fmla="*/ 606732 w 875470"/>
                <a:gd name="connsiteY18" fmla="*/ 73278 h 1248812"/>
                <a:gd name="connsiteX19" fmla="*/ 699777 w 875470"/>
                <a:gd name="connsiteY19" fmla="*/ 237305 h 1248812"/>
                <a:gd name="connsiteX20" fmla="*/ 705532 w 875470"/>
                <a:gd name="connsiteY20" fmla="*/ 259367 h 1248812"/>
                <a:gd name="connsiteX21" fmla="*/ 710808 w 875470"/>
                <a:gd name="connsiteY21" fmla="*/ 193181 h 1248812"/>
                <a:gd name="connsiteX22" fmla="*/ 763085 w 875470"/>
                <a:gd name="connsiteY22" fmla="*/ 169680 h 1248812"/>
                <a:gd name="connsiteX23" fmla="*/ 872916 w 875470"/>
                <a:gd name="connsiteY23" fmla="*/ 293899 h 1248812"/>
                <a:gd name="connsiteX24" fmla="*/ 837425 w 875470"/>
                <a:gd name="connsiteY24" fmla="*/ 441619 h 1248812"/>
                <a:gd name="connsiteX25" fmla="*/ 838384 w 875470"/>
                <a:gd name="connsiteY25" fmla="*/ 513081 h 1248812"/>
                <a:gd name="connsiteX26" fmla="*/ 837425 w 875470"/>
                <a:gd name="connsiteY26" fmla="*/ 655046 h 1248812"/>
                <a:gd name="connsiteX27" fmla="*/ 769321 w 875470"/>
                <a:gd name="connsiteY27" fmla="*/ 816196 h 1248812"/>
                <a:gd name="connsiteX28" fmla="*/ 770759 w 875470"/>
                <a:gd name="connsiteY28" fmla="*/ 843054 h 1248812"/>
                <a:gd name="connsiteX29" fmla="*/ 814884 w 875470"/>
                <a:gd name="connsiteY29" fmla="*/ 947129 h 1248812"/>
                <a:gd name="connsiteX30" fmla="*/ 820639 w 875470"/>
                <a:gd name="connsiteY30" fmla="*/ 1024347 h 1248812"/>
                <a:gd name="connsiteX31" fmla="*/ 802414 w 875470"/>
                <a:gd name="connsiteY31" fmla="*/ 1214273 h 1248812"/>
                <a:gd name="connsiteX32" fmla="*/ 765004 w 875470"/>
                <a:gd name="connsiteY32" fmla="*/ 1243529 h 1248812"/>
                <a:gd name="connsiteX33" fmla="*/ 695940 w 875470"/>
                <a:gd name="connsiteY33" fmla="*/ 1193170 h 1248812"/>
                <a:gd name="connsiteX34" fmla="*/ 643183 w 875470"/>
                <a:gd name="connsiteY34" fmla="*/ 1152883 h 1248812"/>
                <a:gd name="connsiteX35" fmla="*/ 569323 w 875470"/>
                <a:gd name="connsiteY35" fmla="*/ 1100605 h 1248812"/>
                <a:gd name="connsiteX36" fmla="*/ 547260 w 875470"/>
                <a:gd name="connsiteY36" fmla="*/ 1064634 h 1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5470" h="1248812">
                  <a:moveTo>
                    <a:pt x="547260" y="1064634"/>
                  </a:moveTo>
                  <a:cubicBezTo>
                    <a:pt x="531433" y="1031061"/>
                    <a:pt x="515127" y="997968"/>
                    <a:pt x="500738" y="963916"/>
                  </a:cubicBezTo>
                  <a:cubicBezTo>
                    <a:pt x="496422" y="953364"/>
                    <a:pt x="491626" y="949048"/>
                    <a:pt x="480595" y="948089"/>
                  </a:cubicBezTo>
                  <a:cubicBezTo>
                    <a:pt x="418245" y="944731"/>
                    <a:pt x="361651" y="924108"/>
                    <a:pt x="310333" y="889576"/>
                  </a:cubicBezTo>
                  <a:cubicBezTo>
                    <a:pt x="257096" y="853605"/>
                    <a:pt x="212492" y="807563"/>
                    <a:pt x="177001" y="754326"/>
                  </a:cubicBezTo>
                  <a:cubicBezTo>
                    <a:pt x="161653" y="730825"/>
                    <a:pt x="143428" y="718355"/>
                    <a:pt x="117529" y="709722"/>
                  </a:cubicBezTo>
                  <a:cubicBezTo>
                    <a:pt x="50863" y="687660"/>
                    <a:pt x="1463" y="616677"/>
                    <a:pt x="24" y="546654"/>
                  </a:cubicBezTo>
                  <a:cubicBezTo>
                    <a:pt x="-455" y="528429"/>
                    <a:pt x="6259" y="512602"/>
                    <a:pt x="10576" y="495815"/>
                  </a:cubicBezTo>
                  <a:cubicBezTo>
                    <a:pt x="28321" y="473274"/>
                    <a:pt x="53261" y="470396"/>
                    <a:pt x="74364" y="489101"/>
                  </a:cubicBezTo>
                  <a:cubicBezTo>
                    <a:pt x="97385" y="509244"/>
                    <a:pt x="109855" y="536103"/>
                    <a:pt x="115131" y="560083"/>
                  </a:cubicBezTo>
                  <a:cubicBezTo>
                    <a:pt x="118009" y="568716"/>
                    <a:pt x="120407" y="564400"/>
                    <a:pt x="118009" y="565839"/>
                  </a:cubicBezTo>
                  <a:cubicBezTo>
                    <a:pt x="117529" y="565839"/>
                    <a:pt x="117049" y="565359"/>
                    <a:pt x="116570" y="563920"/>
                  </a:cubicBezTo>
                  <a:cubicBezTo>
                    <a:pt x="99304" y="509244"/>
                    <a:pt x="82518" y="454089"/>
                    <a:pt x="58537" y="401812"/>
                  </a:cubicBezTo>
                  <a:cubicBezTo>
                    <a:pt x="40312" y="362004"/>
                    <a:pt x="51343" y="339462"/>
                    <a:pt x="94028" y="328431"/>
                  </a:cubicBezTo>
                  <a:cubicBezTo>
                    <a:pt x="163092" y="310686"/>
                    <a:pt x="225921" y="280950"/>
                    <a:pt x="283475" y="239223"/>
                  </a:cubicBezTo>
                  <a:cubicBezTo>
                    <a:pt x="336232" y="201334"/>
                    <a:pt x="382754" y="156251"/>
                    <a:pt x="419205" y="102055"/>
                  </a:cubicBezTo>
                  <a:cubicBezTo>
                    <a:pt x="433593" y="80952"/>
                    <a:pt x="445103" y="57931"/>
                    <a:pt x="451338" y="32991"/>
                  </a:cubicBezTo>
                  <a:cubicBezTo>
                    <a:pt x="459012" y="1336"/>
                    <a:pt x="466686" y="-3939"/>
                    <a:pt x="499299" y="2296"/>
                  </a:cubicBezTo>
                  <a:cubicBezTo>
                    <a:pt x="544862" y="10929"/>
                    <a:pt x="578915" y="37787"/>
                    <a:pt x="606732" y="73278"/>
                  </a:cubicBezTo>
                  <a:cubicBezTo>
                    <a:pt x="646060" y="123158"/>
                    <a:pt x="675796" y="178793"/>
                    <a:pt x="699777" y="237305"/>
                  </a:cubicBezTo>
                  <a:cubicBezTo>
                    <a:pt x="703614" y="246418"/>
                    <a:pt x="705053" y="255530"/>
                    <a:pt x="705532" y="259367"/>
                  </a:cubicBezTo>
                  <a:cubicBezTo>
                    <a:pt x="700736" y="240183"/>
                    <a:pt x="699777" y="216202"/>
                    <a:pt x="710808" y="193181"/>
                  </a:cubicBezTo>
                  <a:cubicBezTo>
                    <a:pt x="721839" y="170159"/>
                    <a:pt x="739105" y="162486"/>
                    <a:pt x="763085" y="169680"/>
                  </a:cubicBezTo>
                  <a:cubicBezTo>
                    <a:pt x="816322" y="182150"/>
                    <a:pt x="865243" y="237785"/>
                    <a:pt x="872916" y="293899"/>
                  </a:cubicBezTo>
                  <a:cubicBezTo>
                    <a:pt x="879631" y="347616"/>
                    <a:pt x="874835" y="397016"/>
                    <a:pt x="837425" y="441619"/>
                  </a:cubicBezTo>
                  <a:cubicBezTo>
                    <a:pt x="821119" y="460804"/>
                    <a:pt x="835027" y="489580"/>
                    <a:pt x="838384" y="513081"/>
                  </a:cubicBezTo>
                  <a:cubicBezTo>
                    <a:pt x="845099" y="560563"/>
                    <a:pt x="844619" y="607085"/>
                    <a:pt x="837425" y="655046"/>
                  </a:cubicBezTo>
                  <a:cubicBezTo>
                    <a:pt x="828792" y="715477"/>
                    <a:pt x="805771" y="768234"/>
                    <a:pt x="769321" y="816196"/>
                  </a:cubicBezTo>
                  <a:cubicBezTo>
                    <a:pt x="763565" y="823869"/>
                    <a:pt x="766443" y="833941"/>
                    <a:pt x="770759" y="843054"/>
                  </a:cubicBezTo>
                  <a:cubicBezTo>
                    <a:pt x="786586" y="877106"/>
                    <a:pt x="803373" y="911159"/>
                    <a:pt x="814884" y="947129"/>
                  </a:cubicBezTo>
                  <a:cubicBezTo>
                    <a:pt x="829751" y="972069"/>
                    <a:pt x="823996" y="998448"/>
                    <a:pt x="820639" y="1024347"/>
                  </a:cubicBezTo>
                  <a:cubicBezTo>
                    <a:pt x="812006" y="1087176"/>
                    <a:pt x="801454" y="1150005"/>
                    <a:pt x="802414" y="1214273"/>
                  </a:cubicBezTo>
                  <a:cubicBezTo>
                    <a:pt x="799056" y="1248805"/>
                    <a:pt x="790903" y="1255040"/>
                    <a:pt x="765004" y="1243529"/>
                  </a:cubicBezTo>
                  <a:cubicBezTo>
                    <a:pt x="741503" y="1227222"/>
                    <a:pt x="721839" y="1206599"/>
                    <a:pt x="695940" y="1193170"/>
                  </a:cubicBezTo>
                  <a:cubicBezTo>
                    <a:pt x="676755" y="1183098"/>
                    <a:pt x="660928" y="1165832"/>
                    <a:pt x="643183" y="1152883"/>
                  </a:cubicBezTo>
                  <a:cubicBezTo>
                    <a:pt x="618723" y="1135137"/>
                    <a:pt x="596181" y="1114993"/>
                    <a:pt x="569323" y="1100605"/>
                  </a:cubicBezTo>
                  <a:cubicBezTo>
                    <a:pt x="555894" y="1094370"/>
                    <a:pt x="552057" y="1079023"/>
                    <a:pt x="547260" y="1064634"/>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2CE05371-2381-47EF-B059-886D7998F023}"/>
                </a:ext>
              </a:extLst>
            </p:cNvPr>
            <p:cNvSpPr/>
            <p:nvPr/>
          </p:nvSpPr>
          <p:spPr>
            <a:xfrm>
              <a:off x="4200129" y="1047775"/>
              <a:ext cx="816587" cy="753565"/>
            </a:xfrm>
            <a:custGeom>
              <a:avLst/>
              <a:gdLst>
                <a:gd name="connsiteX0" fmla="*/ 815306 w 816587"/>
                <a:gd name="connsiteY0" fmla="*/ 344457 h 753565"/>
                <a:gd name="connsiteX1" fmla="*/ 762548 w 816587"/>
                <a:gd name="connsiteY1" fmla="*/ 393857 h 753565"/>
                <a:gd name="connsiteX2" fmla="*/ 765906 w 816587"/>
                <a:gd name="connsiteY2" fmla="*/ 453808 h 753565"/>
                <a:gd name="connsiteX3" fmla="*/ 751997 w 816587"/>
                <a:gd name="connsiteY3" fmla="*/ 428389 h 753565"/>
                <a:gd name="connsiteX4" fmla="*/ 626339 w 816587"/>
                <a:gd name="connsiteY4" fmla="*/ 223595 h 753565"/>
                <a:gd name="connsiteX5" fmla="*/ 532815 w 816587"/>
                <a:gd name="connsiteY5" fmla="*/ 180430 h 753565"/>
                <a:gd name="connsiteX6" fmla="*/ 515549 w 816587"/>
                <a:gd name="connsiteY6" fmla="*/ 191461 h 753565"/>
                <a:gd name="connsiteX7" fmla="*/ 382696 w 816587"/>
                <a:gd name="connsiteY7" fmla="*/ 385224 h 753565"/>
                <a:gd name="connsiteX8" fmla="*/ 145289 w 816587"/>
                <a:gd name="connsiteY8" fmla="*/ 508963 h 753565"/>
                <a:gd name="connsiteX9" fmla="*/ 116033 w 816587"/>
                <a:gd name="connsiteY9" fmla="*/ 568915 h 753565"/>
                <a:gd name="connsiteX10" fmla="*/ 175984 w 816587"/>
                <a:gd name="connsiteY10" fmla="*/ 743014 h 753565"/>
                <a:gd name="connsiteX11" fmla="*/ 173106 w 816587"/>
                <a:gd name="connsiteY11" fmla="*/ 753565 h 753565"/>
                <a:gd name="connsiteX12" fmla="*/ 154402 w 816587"/>
                <a:gd name="connsiteY12" fmla="*/ 715196 h 753565"/>
                <a:gd name="connsiteX13" fmla="*/ 131380 w 816587"/>
                <a:gd name="connsiteY13" fmla="*/ 676348 h 753565"/>
                <a:gd name="connsiteX14" fmla="*/ 62796 w 816587"/>
                <a:gd name="connsiteY14" fmla="*/ 669154 h 753565"/>
                <a:gd name="connsiteX15" fmla="*/ 926 w 816587"/>
                <a:gd name="connsiteY15" fmla="*/ 445655 h 753565"/>
                <a:gd name="connsiteX16" fmla="*/ 226823 w 816587"/>
                <a:gd name="connsiteY16" fmla="*/ 58129 h 753565"/>
                <a:gd name="connsiteX17" fmla="*/ 439290 w 816587"/>
                <a:gd name="connsiteY17" fmla="*/ 96 h 753565"/>
                <a:gd name="connsiteX18" fmla="*/ 732333 w 816587"/>
                <a:gd name="connsiteY18" fmla="*/ 161725 h 753565"/>
                <a:gd name="connsiteX19" fmla="*/ 816265 w 816587"/>
                <a:gd name="connsiteY19" fmla="*/ 337742 h 753565"/>
                <a:gd name="connsiteX20" fmla="*/ 815306 w 816587"/>
                <a:gd name="connsiteY20" fmla="*/ 344457 h 75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6587" h="753565">
                  <a:moveTo>
                    <a:pt x="815306" y="344457"/>
                  </a:moveTo>
                  <a:cubicBezTo>
                    <a:pt x="780294" y="346855"/>
                    <a:pt x="766865" y="359325"/>
                    <a:pt x="762548" y="393857"/>
                  </a:cubicBezTo>
                  <a:cubicBezTo>
                    <a:pt x="760150" y="413041"/>
                    <a:pt x="762069" y="432226"/>
                    <a:pt x="765906" y="453808"/>
                  </a:cubicBezTo>
                  <a:cubicBezTo>
                    <a:pt x="756793" y="445655"/>
                    <a:pt x="755354" y="436542"/>
                    <a:pt x="751997" y="428389"/>
                  </a:cubicBezTo>
                  <a:cubicBezTo>
                    <a:pt x="720343" y="354049"/>
                    <a:pt x="686290" y="280669"/>
                    <a:pt x="626339" y="223595"/>
                  </a:cubicBezTo>
                  <a:cubicBezTo>
                    <a:pt x="600440" y="198655"/>
                    <a:pt x="570224" y="181869"/>
                    <a:pt x="532815" y="180430"/>
                  </a:cubicBezTo>
                  <a:cubicBezTo>
                    <a:pt x="524182" y="180430"/>
                    <a:pt x="517467" y="180430"/>
                    <a:pt x="515549" y="191461"/>
                  </a:cubicBezTo>
                  <a:cubicBezTo>
                    <a:pt x="498283" y="274434"/>
                    <a:pt x="444087" y="332467"/>
                    <a:pt x="382696" y="385224"/>
                  </a:cubicBezTo>
                  <a:cubicBezTo>
                    <a:pt x="313632" y="445175"/>
                    <a:pt x="235456" y="488340"/>
                    <a:pt x="145289" y="508963"/>
                  </a:cubicBezTo>
                  <a:cubicBezTo>
                    <a:pt x="109798" y="517117"/>
                    <a:pt x="100685" y="535822"/>
                    <a:pt x="116033" y="568915"/>
                  </a:cubicBezTo>
                  <a:cubicBezTo>
                    <a:pt x="141932" y="625029"/>
                    <a:pt x="161596" y="683062"/>
                    <a:pt x="175984" y="743014"/>
                  </a:cubicBezTo>
                  <a:cubicBezTo>
                    <a:pt x="176464" y="745891"/>
                    <a:pt x="176464" y="749249"/>
                    <a:pt x="173106" y="753565"/>
                  </a:cubicBezTo>
                  <a:cubicBezTo>
                    <a:pt x="166871" y="740616"/>
                    <a:pt x="161116" y="727666"/>
                    <a:pt x="154402" y="715196"/>
                  </a:cubicBezTo>
                  <a:cubicBezTo>
                    <a:pt x="147207" y="701767"/>
                    <a:pt x="140493" y="688338"/>
                    <a:pt x="131380" y="676348"/>
                  </a:cubicBezTo>
                  <a:cubicBezTo>
                    <a:pt x="112196" y="651408"/>
                    <a:pt x="102124" y="650928"/>
                    <a:pt x="62796" y="669154"/>
                  </a:cubicBezTo>
                  <a:cubicBezTo>
                    <a:pt x="28264" y="598171"/>
                    <a:pt x="6202" y="525270"/>
                    <a:pt x="926" y="445655"/>
                  </a:cubicBezTo>
                  <a:cubicBezTo>
                    <a:pt x="-10105" y="282107"/>
                    <a:pt x="78143" y="127673"/>
                    <a:pt x="226823" y="58129"/>
                  </a:cubicBezTo>
                  <a:cubicBezTo>
                    <a:pt x="294448" y="26954"/>
                    <a:pt x="363512" y="2015"/>
                    <a:pt x="439290" y="96"/>
                  </a:cubicBezTo>
                  <a:cubicBezTo>
                    <a:pt x="568306" y="-2781"/>
                    <a:pt x="661830" y="59088"/>
                    <a:pt x="732333" y="161725"/>
                  </a:cubicBezTo>
                  <a:cubicBezTo>
                    <a:pt x="769263" y="215921"/>
                    <a:pt x="795162" y="275873"/>
                    <a:pt x="816265" y="337742"/>
                  </a:cubicBezTo>
                  <a:cubicBezTo>
                    <a:pt x="817224" y="339661"/>
                    <a:pt x="815785" y="342538"/>
                    <a:pt x="815306" y="344457"/>
                  </a:cubicBezTo>
                  <a:close/>
                </a:path>
              </a:pathLst>
            </a:custGeom>
            <a:solidFill>
              <a:srgbClr val="262421"/>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06851014-5DAF-48ED-BB3C-BC81B78EDE26}"/>
                </a:ext>
              </a:extLst>
            </p:cNvPr>
            <p:cNvSpPr/>
            <p:nvPr/>
          </p:nvSpPr>
          <p:spPr>
            <a:xfrm>
              <a:off x="4726694" y="2286226"/>
              <a:ext cx="292098" cy="337646"/>
            </a:xfrm>
            <a:custGeom>
              <a:avLst/>
              <a:gdLst>
                <a:gd name="connsiteX0" fmla="*/ 88263 w 292098"/>
                <a:gd name="connsiteY0" fmla="*/ 337646 h 337646"/>
                <a:gd name="connsiteX1" fmla="*/ 3852 w 292098"/>
                <a:gd name="connsiteY1" fmla="*/ 97361 h 337646"/>
                <a:gd name="connsiteX2" fmla="*/ 2413 w 292098"/>
                <a:gd name="connsiteY2" fmla="*/ 71942 h 337646"/>
                <a:gd name="connsiteX3" fmla="*/ 59966 w 292098"/>
                <a:gd name="connsiteY3" fmla="*/ 21103 h 337646"/>
                <a:gd name="connsiteX4" fmla="*/ 71956 w 292098"/>
                <a:gd name="connsiteY4" fmla="*/ 0 h 337646"/>
                <a:gd name="connsiteX5" fmla="*/ 207686 w 292098"/>
                <a:gd name="connsiteY5" fmla="*/ 106953 h 337646"/>
                <a:gd name="connsiteX6" fmla="*/ 292098 w 292098"/>
                <a:gd name="connsiteY6" fmla="*/ 172660 h 337646"/>
                <a:gd name="connsiteX7" fmla="*/ 239820 w 292098"/>
                <a:gd name="connsiteY7" fmla="*/ 164986 h 337646"/>
                <a:gd name="connsiteX8" fmla="*/ 196655 w 292098"/>
                <a:gd name="connsiteY8" fmla="*/ 150598 h 337646"/>
                <a:gd name="connsiteX9" fmla="*/ 168838 w 292098"/>
                <a:gd name="connsiteY9" fmla="*/ 164986 h 337646"/>
                <a:gd name="connsiteX10" fmla="*/ 88263 w 292098"/>
                <a:gd name="connsiteY10" fmla="*/ 337646 h 33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98" h="337646">
                  <a:moveTo>
                    <a:pt x="88263" y="337646"/>
                  </a:moveTo>
                  <a:cubicBezTo>
                    <a:pt x="82028" y="320860"/>
                    <a:pt x="22557" y="151557"/>
                    <a:pt x="3852" y="97361"/>
                  </a:cubicBezTo>
                  <a:cubicBezTo>
                    <a:pt x="974" y="89208"/>
                    <a:pt x="-2383" y="81054"/>
                    <a:pt x="2413" y="71942"/>
                  </a:cubicBezTo>
                  <a:cubicBezTo>
                    <a:pt x="17281" y="49880"/>
                    <a:pt x="40302" y="37410"/>
                    <a:pt x="59966" y="21103"/>
                  </a:cubicBezTo>
                  <a:cubicBezTo>
                    <a:pt x="67160" y="14868"/>
                    <a:pt x="72436" y="9592"/>
                    <a:pt x="71956" y="0"/>
                  </a:cubicBezTo>
                  <a:cubicBezTo>
                    <a:pt x="110325" y="45083"/>
                    <a:pt x="163562" y="70023"/>
                    <a:pt x="207686" y="106953"/>
                  </a:cubicBezTo>
                  <a:cubicBezTo>
                    <a:pt x="235024" y="129974"/>
                    <a:pt x="268597" y="145322"/>
                    <a:pt x="292098" y="172660"/>
                  </a:cubicBezTo>
                  <a:cubicBezTo>
                    <a:pt x="272914" y="182732"/>
                    <a:pt x="256607" y="170262"/>
                    <a:pt x="239820" y="164986"/>
                  </a:cubicBezTo>
                  <a:cubicBezTo>
                    <a:pt x="225432" y="160670"/>
                    <a:pt x="211523" y="154914"/>
                    <a:pt x="196655" y="150598"/>
                  </a:cubicBezTo>
                  <a:cubicBezTo>
                    <a:pt x="182267" y="146281"/>
                    <a:pt x="173634" y="151077"/>
                    <a:pt x="168838" y="164986"/>
                  </a:cubicBezTo>
                  <a:cubicBezTo>
                    <a:pt x="165001" y="177936"/>
                    <a:pt x="94018" y="326615"/>
                    <a:pt x="88263" y="337646"/>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348834B0-26B8-43C1-8DCE-882F57B1722C}"/>
                </a:ext>
              </a:extLst>
            </p:cNvPr>
            <p:cNvSpPr/>
            <p:nvPr/>
          </p:nvSpPr>
          <p:spPr>
            <a:xfrm>
              <a:off x="5048048" y="2162752"/>
              <a:ext cx="251318" cy="277982"/>
            </a:xfrm>
            <a:custGeom>
              <a:avLst/>
              <a:gdLst>
                <a:gd name="connsiteX0" fmla="*/ 235009 w 251318"/>
                <a:gd name="connsiteY0" fmla="*/ 204529 h 277982"/>
                <a:gd name="connsiteX1" fmla="*/ 249877 w 251318"/>
                <a:gd name="connsiteY1" fmla="*/ 231387 h 277982"/>
                <a:gd name="connsiteX2" fmla="*/ 239806 w 251318"/>
                <a:gd name="connsiteY2" fmla="*/ 238581 h 277982"/>
                <a:gd name="connsiteX3" fmla="*/ 117984 w 251318"/>
                <a:gd name="connsiteY3" fmla="*/ 202131 h 277982"/>
                <a:gd name="connsiteX4" fmla="*/ 70982 w 251318"/>
                <a:gd name="connsiteY4" fmla="*/ 186783 h 277982"/>
                <a:gd name="connsiteX5" fmla="*/ 42206 w 251318"/>
                <a:gd name="connsiteY5" fmla="*/ 199732 h 277982"/>
                <a:gd name="connsiteX6" fmla="*/ 15348 w 251318"/>
                <a:gd name="connsiteY6" fmla="*/ 263041 h 277982"/>
                <a:gd name="connsiteX7" fmla="*/ 0 w 251318"/>
                <a:gd name="connsiteY7" fmla="*/ 277909 h 277982"/>
                <a:gd name="connsiteX8" fmla="*/ 19664 w 251318"/>
                <a:gd name="connsiteY8" fmla="*/ 7888 h 277982"/>
                <a:gd name="connsiteX9" fmla="*/ 113668 w 251318"/>
                <a:gd name="connsiteY9" fmla="*/ 214 h 277982"/>
                <a:gd name="connsiteX10" fmla="*/ 134771 w 251318"/>
                <a:gd name="connsiteY10" fmla="*/ 25154 h 277982"/>
                <a:gd name="connsiteX11" fmla="*/ 212947 w 251318"/>
                <a:gd name="connsiteY11" fmla="*/ 158486 h 277982"/>
                <a:gd name="connsiteX12" fmla="*/ 235009 w 251318"/>
                <a:gd name="connsiteY12" fmla="*/ 204529 h 2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318" h="277982">
                  <a:moveTo>
                    <a:pt x="235009" y="204529"/>
                  </a:moveTo>
                  <a:cubicBezTo>
                    <a:pt x="240285" y="213162"/>
                    <a:pt x="246040" y="221795"/>
                    <a:pt x="249877" y="231387"/>
                  </a:cubicBezTo>
                  <a:cubicBezTo>
                    <a:pt x="255153" y="243857"/>
                    <a:pt x="244602" y="237622"/>
                    <a:pt x="239806" y="238581"/>
                  </a:cubicBezTo>
                  <a:cubicBezTo>
                    <a:pt x="196641" y="234744"/>
                    <a:pt x="157792" y="216999"/>
                    <a:pt x="117984" y="202131"/>
                  </a:cubicBezTo>
                  <a:cubicBezTo>
                    <a:pt x="102157" y="197334"/>
                    <a:pt x="85850" y="193977"/>
                    <a:pt x="70982" y="186783"/>
                  </a:cubicBezTo>
                  <a:cubicBezTo>
                    <a:pt x="56594" y="179589"/>
                    <a:pt x="47002" y="183426"/>
                    <a:pt x="42206" y="199732"/>
                  </a:cubicBezTo>
                  <a:cubicBezTo>
                    <a:pt x="35491" y="221795"/>
                    <a:pt x="22062" y="240979"/>
                    <a:pt x="15348" y="263041"/>
                  </a:cubicBezTo>
                  <a:cubicBezTo>
                    <a:pt x="12950" y="270235"/>
                    <a:pt x="11031" y="278868"/>
                    <a:pt x="0" y="277909"/>
                  </a:cubicBezTo>
                  <a:cubicBezTo>
                    <a:pt x="0" y="251051"/>
                    <a:pt x="18705" y="33787"/>
                    <a:pt x="19664" y="7888"/>
                  </a:cubicBezTo>
                  <a:cubicBezTo>
                    <a:pt x="51798" y="16521"/>
                    <a:pt x="82013" y="-2184"/>
                    <a:pt x="113668" y="214"/>
                  </a:cubicBezTo>
                  <a:cubicBezTo>
                    <a:pt x="124219" y="5490"/>
                    <a:pt x="129495" y="15562"/>
                    <a:pt x="134771" y="25154"/>
                  </a:cubicBezTo>
                  <a:cubicBezTo>
                    <a:pt x="159231" y="70717"/>
                    <a:pt x="186089" y="114362"/>
                    <a:pt x="212947" y="158486"/>
                  </a:cubicBezTo>
                  <a:cubicBezTo>
                    <a:pt x="222540" y="172395"/>
                    <a:pt x="230693" y="187263"/>
                    <a:pt x="235009" y="204529"/>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549D7FD7-2D8E-4EBC-A430-5620063FF558}"/>
                </a:ext>
              </a:extLst>
            </p:cNvPr>
            <p:cNvSpPr/>
            <p:nvPr/>
          </p:nvSpPr>
          <p:spPr>
            <a:xfrm>
              <a:off x="4875388" y="2336161"/>
              <a:ext cx="321343" cy="270924"/>
            </a:xfrm>
            <a:custGeom>
              <a:avLst/>
              <a:gdLst>
                <a:gd name="connsiteX0" fmla="*/ 172660 w 321343"/>
                <a:gd name="connsiteY0" fmla="*/ 104020 h 270924"/>
                <a:gd name="connsiteX1" fmla="*/ 210070 w 321343"/>
                <a:gd name="connsiteY1" fmla="*/ 17211 h 270924"/>
                <a:gd name="connsiteX2" fmla="*/ 237407 w 321343"/>
                <a:gd name="connsiteY2" fmla="*/ 2822 h 270924"/>
                <a:gd name="connsiteX3" fmla="*/ 292563 w 321343"/>
                <a:gd name="connsiteY3" fmla="*/ 22007 h 270924"/>
                <a:gd name="connsiteX4" fmla="*/ 321339 w 321343"/>
                <a:gd name="connsiteY4" fmla="*/ 175482 h 270924"/>
                <a:gd name="connsiteX5" fmla="*/ 126138 w 321343"/>
                <a:gd name="connsiteY5" fmla="*/ 261812 h 270924"/>
                <a:gd name="connsiteX6" fmla="*/ 101198 w 321343"/>
                <a:gd name="connsiteY6" fmla="*/ 270925 h 270924"/>
                <a:gd name="connsiteX7" fmla="*/ 23501 w 321343"/>
                <a:gd name="connsiteY7" fmla="*/ 188911 h 270924"/>
                <a:gd name="connsiteX8" fmla="*/ 0 w 321343"/>
                <a:gd name="connsiteY8" fmla="*/ 151981 h 270924"/>
                <a:gd name="connsiteX9" fmla="*/ 6235 w 321343"/>
                <a:gd name="connsiteY9" fmla="*/ 134236 h 270924"/>
                <a:gd name="connsiteX10" fmla="*/ 82493 w 321343"/>
                <a:gd name="connsiteY10" fmla="*/ 104979 h 270924"/>
                <a:gd name="connsiteX11" fmla="*/ 143883 w 321343"/>
                <a:gd name="connsiteY11" fmla="*/ 123684 h 270924"/>
                <a:gd name="connsiteX12" fmla="*/ 172660 w 321343"/>
                <a:gd name="connsiteY12" fmla="*/ 104020 h 2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343" h="270924">
                  <a:moveTo>
                    <a:pt x="172660" y="104020"/>
                  </a:moveTo>
                  <a:cubicBezTo>
                    <a:pt x="185130" y="75243"/>
                    <a:pt x="198559" y="46467"/>
                    <a:pt x="210070" y="17211"/>
                  </a:cubicBezTo>
                  <a:cubicBezTo>
                    <a:pt x="215825" y="2822"/>
                    <a:pt x="220621" y="-4372"/>
                    <a:pt x="237407" y="2822"/>
                  </a:cubicBezTo>
                  <a:cubicBezTo>
                    <a:pt x="255153" y="10496"/>
                    <a:pt x="274338" y="15772"/>
                    <a:pt x="292563" y="22007"/>
                  </a:cubicBezTo>
                  <a:cubicBezTo>
                    <a:pt x="299277" y="67570"/>
                    <a:pt x="315105" y="129919"/>
                    <a:pt x="321339" y="175482"/>
                  </a:cubicBezTo>
                  <a:cubicBezTo>
                    <a:pt x="322299" y="183156"/>
                    <a:pt x="173139" y="237832"/>
                    <a:pt x="126138" y="261812"/>
                  </a:cubicBezTo>
                  <a:cubicBezTo>
                    <a:pt x="117984" y="266129"/>
                    <a:pt x="109351" y="267568"/>
                    <a:pt x="101198" y="270925"/>
                  </a:cubicBezTo>
                  <a:cubicBezTo>
                    <a:pt x="69064" y="249342"/>
                    <a:pt x="48920" y="216729"/>
                    <a:pt x="23501" y="188911"/>
                  </a:cubicBezTo>
                  <a:cubicBezTo>
                    <a:pt x="13909" y="178360"/>
                    <a:pt x="0" y="169247"/>
                    <a:pt x="0" y="151981"/>
                  </a:cubicBezTo>
                  <a:cubicBezTo>
                    <a:pt x="1919" y="146226"/>
                    <a:pt x="4317" y="139991"/>
                    <a:pt x="6235" y="134236"/>
                  </a:cubicBezTo>
                  <a:cubicBezTo>
                    <a:pt x="25899" y="76682"/>
                    <a:pt x="16307" y="83877"/>
                    <a:pt x="82493" y="104979"/>
                  </a:cubicBezTo>
                  <a:cubicBezTo>
                    <a:pt x="102637" y="111694"/>
                    <a:pt x="122780" y="118888"/>
                    <a:pt x="143883" y="123684"/>
                  </a:cubicBezTo>
                  <a:cubicBezTo>
                    <a:pt x="165945" y="136154"/>
                    <a:pt x="167384" y="135195"/>
                    <a:pt x="172660" y="104020"/>
                  </a:cubicBezTo>
                  <a:close/>
                </a:path>
              </a:pathLst>
            </a:custGeom>
            <a:solidFill>
              <a:schemeClr val="bg1">
                <a:lumMod val="75000"/>
              </a:schemeClr>
            </a:solidFill>
            <a:ln w="4795" cap="flat">
              <a:noFill/>
              <a:prstDash val="solid"/>
              <a:miter/>
            </a:ln>
          </p:spPr>
          <p:txBody>
            <a:bodyPr rtlCol="0" anchor="ctr"/>
            <a:lstStyle/>
            <a:p>
              <a:endParaRPr lang="en-US" dirty="0"/>
            </a:p>
          </p:txBody>
        </p:sp>
        <p:grpSp>
          <p:nvGrpSpPr>
            <p:cNvPr id="9" name="Graphic 81">
              <a:extLst>
                <a:ext uri="{FF2B5EF4-FFF2-40B4-BE49-F238E27FC236}">
                  <a16:creationId xmlns:a16="http://schemas.microsoft.com/office/drawing/2014/main" id="{EEA7EAA2-8D45-43FC-B8A3-67D422371376}"/>
                </a:ext>
              </a:extLst>
            </p:cNvPr>
            <p:cNvGrpSpPr/>
            <p:nvPr/>
          </p:nvGrpSpPr>
          <p:grpSpPr>
            <a:xfrm>
              <a:off x="4459237" y="2148217"/>
              <a:ext cx="1295758" cy="759593"/>
              <a:chOff x="6513334" y="1100346"/>
              <a:chExt cx="1295758" cy="759593"/>
            </a:xfrm>
            <a:solidFill>
              <a:srgbClr val="1B4760"/>
            </a:solidFill>
          </p:grpSpPr>
          <p:sp>
            <p:nvSpPr>
              <p:cNvPr id="10" name="Freeform: Shape 9">
                <a:extLst>
                  <a:ext uri="{FF2B5EF4-FFF2-40B4-BE49-F238E27FC236}">
                    <a16:creationId xmlns:a16="http://schemas.microsoft.com/office/drawing/2014/main" id="{013CACF1-5E44-4568-99D5-7F8F5A8FA4DF}"/>
                  </a:ext>
                </a:extLst>
              </p:cNvPr>
              <p:cNvSpPr/>
              <p:nvPr/>
            </p:nvSpPr>
            <p:spPr>
              <a:xfrm>
                <a:off x="7216292" y="1100346"/>
                <a:ext cx="592799" cy="368702"/>
              </a:xfrm>
              <a:custGeom>
                <a:avLst/>
                <a:gdLst>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208151 w 592799"/>
                  <a:gd name="connsiteY7" fmla="*/ 306353 h 368702"/>
                  <a:gd name="connsiteX8" fmla="*/ 208151 w 592799"/>
                  <a:gd name="connsiteY8" fmla="*/ 306353 h 368702"/>
                  <a:gd name="connsiteX9" fmla="*/ 384169 w 592799"/>
                  <a:gd name="connsiteY9" fmla="*/ 262708 h 368702"/>
                  <a:gd name="connsiteX10" fmla="*/ 592799 w 592799"/>
                  <a:gd name="connsiteY10" fmla="*/ 223380 h 368702"/>
                  <a:gd name="connsiteX11" fmla="*/ 463304 w 592799"/>
                  <a:gd name="connsiteY11" fmla="*/ 64629 h 36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2799" h="368702">
                    <a:moveTo>
                      <a:pt x="463304" y="64629"/>
                    </a:moveTo>
                    <a:cubicBezTo>
                      <a:pt x="424456" y="20984"/>
                      <a:pt x="374576" y="6116"/>
                      <a:pt x="318941" y="3239"/>
                    </a:cubicBezTo>
                    <a:cubicBezTo>
                      <a:pt x="318941" y="3239"/>
                      <a:pt x="318941" y="3239"/>
                      <a:pt x="318941" y="3239"/>
                    </a:cubicBezTo>
                    <a:cubicBezTo>
                      <a:pt x="311268" y="-3955"/>
                      <a:pt x="35971" y="1320"/>
                      <a:pt x="0" y="14270"/>
                    </a:cubicBezTo>
                    <a:cubicBezTo>
                      <a:pt x="35491" y="81895"/>
                      <a:pt x="126138" y="240646"/>
                      <a:pt x="132852" y="252637"/>
                    </a:cubicBezTo>
                    <a:cubicBezTo>
                      <a:pt x="129975" y="247361"/>
                      <a:pt x="42686" y="222901"/>
                      <a:pt x="6235" y="209951"/>
                    </a:cubicBezTo>
                    <a:cubicBezTo>
                      <a:pt x="-4796" y="222901"/>
                      <a:pt x="13909" y="329374"/>
                      <a:pt x="19184" y="368702"/>
                    </a:cubicBezTo>
                    <a:cubicBezTo>
                      <a:pt x="82014" y="348079"/>
                      <a:pt x="144843" y="326976"/>
                      <a:pt x="208151" y="306353"/>
                    </a:cubicBezTo>
                    <a:cubicBezTo>
                      <a:pt x="208151" y="306353"/>
                      <a:pt x="208151" y="306353"/>
                      <a:pt x="208151" y="306353"/>
                    </a:cubicBezTo>
                    <a:cubicBezTo>
                      <a:pt x="266664" y="291965"/>
                      <a:pt x="325656" y="277576"/>
                      <a:pt x="384169" y="262708"/>
                    </a:cubicBezTo>
                    <a:cubicBezTo>
                      <a:pt x="453232" y="245442"/>
                      <a:pt x="523735" y="237769"/>
                      <a:pt x="592799" y="223380"/>
                    </a:cubicBezTo>
                    <a:cubicBezTo>
                      <a:pt x="553951" y="166307"/>
                      <a:pt x="508867" y="115468"/>
                      <a:pt x="463304" y="64629"/>
                    </a:cubicBezTo>
                    <a:close/>
                  </a:path>
                </a:pathLst>
              </a:custGeom>
              <a:solidFill>
                <a:schemeClr val="accent2">
                  <a:lumMod val="50000"/>
                </a:schemeClr>
              </a:solidFill>
              <a:ln w="479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14AE4F6F-6C87-4A71-9589-A1075109F0A0}"/>
                  </a:ext>
                </a:extLst>
              </p:cNvPr>
              <p:cNvSpPr/>
              <p:nvPr/>
            </p:nvSpPr>
            <p:spPr>
              <a:xfrm>
                <a:off x="6513334" y="1308761"/>
                <a:ext cx="517349" cy="551177"/>
              </a:xfrm>
              <a:custGeom>
                <a:avLst/>
                <a:gdLst>
                  <a:gd name="connsiteX0" fmla="*/ 416151 w 517349"/>
                  <a:gd name="connsiteY0" fmla="*/ 131030 h 551177"/>
                  <a:gd name="connsiteX1" fmla="*/ 352363 w 517349"/>
                  <a:gd name="connsiteY1" fmla="*/ 237504 h 551177"/>
                  <a:gd name="connsiteX2" fmla="*/ 270349 w 517349"/>
                  <a:gd name="connsiteY2" fmla="*/ 1535 h 551177"/>
                  <a:gd name="connsiteX3" fmla="*/ 266033 w 517349"/>
                  <a:gd name="connsiteY3" fmla="*/ 97 h 551177"/>
                  <a:gd name="connsiteX4" fmla="*/ 138936 w 517349"/>
                  <a:gd name="connsiteY4" fmla="*/ 121438 h 551177"/>
                  <a:gd name="connsiteX5" fmla="*/ 138936 w 517349"/>
                  <a:gd name="connsiteY5" fmla="*/ 121438 h 551177"/>
                  <a:gd name="connsiteX6" fmla="*/ 27187 w 517349"/>
                  <a:gd name="connsiteY6" fmla="*/ 260525 h 551177"/>
                  <a:gd name="connsiteX7" fmla="*/ 2247 w 517349"/>
                  <a:gd name="connsiteY7" fmla="*/ 365081 h 551177"/>
                  <a:gd name="connsiteX8" fmla="*/ 34381 w 517349"/>
                  <a:gd name="connsiteY8" fmla="*/ 551170 h 551177"/>
                  <a:gd name="connsiteX9" fmla="*/ 210878 w 517349"/>
                  <a:gd name="connsiteY9" fmla="*/ 426471 h 551177"/>
                  <a:gd name="connsiteX10" fmla="*/ 393130 w 517349"/>
                  <a:gd name="connsiteY10" fmla="*/ 313762 h 551177"/>
                  <a:gd name="connsiteX11" fmla="*/ 393130 w 517349"/>
                  <a:gd name="connsiteY11" fmla="*/ 313762 h 551177"/>
                  <a:gd name="connsiteX12" fmla="*/ 517349 w 517349"/>
                  <a:gd name="connsiteY12" fmla="*/ 250454 h 551177"/>
                  <a:gd name="connsiteX13" fmla="*/ 416151 w 517349"/>
                  <a:gd name="connsiteY13" fmla="*/ 131030 h 55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349" h="551177">
                    <a:moveTo>
                      <a:pt x="416151" y="131030"/>
                    </a:moveTo>
                    <a:cubicBezTo>
                      <a:pt x="397446" y="165083"/>
                      <a:pt x="356200" y="255250"/>
                      <a:pt x="352363" y="237504"/>
                    </a:cubicBezTo>
                    <a:cubicBezTo>
                      <a:pt x="350445" y="229830"/>
                      <a:pt x="295289" y="71559"/>
                      <a:pt x="270349" y="1535"/>
                    </a:cubicBezTo>
                    <a:cubicBezTo>
                      <a:pt x="268911" y="1056"/>
                      <a:pt x="266513" y="-383"/>
                      <a:pt x="266033" y="97"/>
                    </a:cubicBezTo>
                    <a:cubicBezTo>
                      <a:pt x="222388" y="39425"/>
                      <a:pt x="138936" y="121438"/>
                      <a:pt x="138936" y="121438"/>
                    </a:cubicBezTo>
                    <a:lnTo>
                      <a:pt x="138936" y="121438"/>
                    </a:lnTo>
                    <a:cubicBezTo>
                      <a:pt x="95292" y="162685"/>
                      <a:pt x="56923" y="208248"/>
                      <a:pt x="27187" y="260525"/>
                    </a:cubicBezTo>
                    <a:cubicBezTo>
                      <a:pt x="9441" y="292180"/>
                      <a:pt x="-5906" y="324793"/>
                      <a:pt x="2247" y="365081"/>
                    </a:cubicBezTo>
                    <a:cubicBezTo>
                      <a:pt x="15196" y="426471"/>
                      <a:pt x="23830" y="488820"/>
                      <a:pt x="34381" y="551170"/>
                    </a:cubicBezTo>
                    <a:cubicBezTo>
                      <a:pt x="40136" y="552129"/>
                      <a:pt x="154763" y="464360"/>
                      <a:pt x="210878" y="426471"/>
                    </a:cubicBezTo>
                    <a:cubicBezTo>
                      <a:pt x="270349" y="386183"/>
                      <a:pt x="332699" y="351652"/>
                      <a:pt x="393130" y="313762"/>
                    </a:cubicBezTo>
                    <a:cubicBezTo>
                      <a:pt x="393130" y="313762"/>
                      <a:pt x="393130" y="313762"/>
                      <a:pt x="393130" y="313762"/>
                    </a:cubicBezTo>
                    <a:cubicBezTo>
                      <a:pt x="434376" y="292659"/>
                      <a:pt x="475623" y="271556"/>
                      <a:pt x="517349" y="250454"/>
                    </a:cubicBezTo>
                    <a:cubicBezTo>
                      <a:pt x="486174" y="208248"/>
                      <a:pt x="449724" y="170838"/>
                      <a:pt x="416151" y="131030"/>
                    </a:cubicBezTo>
                    <a:close/>
                  </a:path>
                </a:pathLst>
              </a:custGeom>
              <a:solidFill>
                <a:schemeClr val="accent2">
                  <a:lumMod val="50000"/>
                </a:schemeClr>
              </a:solidFill>
              <a:ln w="4795" cap="flat">
                <a:noFill/>
                <a:prstDash val="solid"/>
                <a:miter/>
              </a:ln>
            </p:spPr>
            <p:txBody>
              <a:bodyPr rtlCol="0" anchor="ctr"/>
              <a:lstStyle/>
              <a:p>
                <a:endParaRPr lang="en-US" dirty="0"/>
              </a:p>
            </p:txBody>
          </p:sp>
        </p:grpSp>
      </p:grpSp>
      <p:grpSp>
        <p:nvGrpSpPr>
          <p:cNvPr id="12" name="Group 11">
            <a:extLst>
              <a:ext uri="{FF2B5EF4-FFF2-40B4-BE49-F238E27FC236}">
                <a16:creationId xmlns:a16="http://schemas.microsoft.com/office/drawing/2014/main" id="{DBDAEDF7-32DB-4F77-A4F0-F100405F28F9}"/>
              </a:ext>
            </a:extLst>
          </p:cNvPr>
          <p:cNvGrpSpPr/>
          <p:nvPr/>
        </p:nvGrpSpPr>
        <p:grpSpPr>
          <a:xfrm rot="4074382">
            <a:off x="5235268" y="334312"/>
            <a:ext cx="1588486" cy="1354527"/>
            <a:chOff x="2203944" y="3086356"/>
            <a:chExt cx="1794618" cy="1530300"/>
          </a:xfrm>
        </p:grpSpPr>
        <p:sp>
          <p:nvSpPr>
            <p:cNvPr id="13" name="Freeform: Shape 12">
              <a:extLst>
                <a:ext uri="{FF2B5EF4-FFF2-40B4-BE49-F238E27FC236}">
                  <a16:creationId xmlns:a16="http://schemas.microsoft.com/office/drawing/2014/main" id="{FA6F641C-E572-434C-B537-CBAE66E9E3DE}"/>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A5B9A2F2-FEF9-40E8-A2A7-8F4ECDC26575}"/>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9883C5B-7791-44CA-BB8F-FE9A97F8AB23}"/>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6AEF9D15-785E-44AE-B1BD-B1EEBF12A3E3}"/>
              </a:ext>
            </a:extLst>
          </p:cNvPr>
          <p:cNvGrpSpPr/>
          <p:nvPr/>
        </p:nvGrpSpPr>
        <p:grpSpPr>
          <a:xfrm rot="416815">
            <a:off x="7843802" y="672982"/>
            <a:ext cx="1579169" cy="1635670"/>
            <a:chOff x="6563619" y="1067070"/>
            <a:chExt cx="1784092" cy="1847925"/>
          </a:xfrm>
        </p:grpSpPr>
        <p:sp>
          <p:nvSpPr>
            <p:cNvPr id="17" name="Freeform: Shape 16">
              <a:extLst>
                <a:ext uri="{FF2B5EF4-FFF2-40B4-BE49-F238E27FC236}">
                  <a16:creationId xmlns:a16="http://schemas.microsoft.com/office/drawing/2014/main" id="{CB659CE3-4FF3-4E59-A844-45A6938F204B}"/>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F7BE0B5F-EB72-4355-9AF9-77BF3F7DD941}"/>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999BFE7-ED11-494D-BCAA-1B4A244F4078}"/>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617FD8A7-4633-4D20-B0F7-0CFC7B4D2055}"/>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21" name="TextBox 20">
            <a:extLst>
              <a:ext uri="{FF2B5EF4-FFF2-40B4-BE49-F238E27FC236}">
                <a16:creationId xmlns:a16="http://schemas.microsoft.com/office/drawing/2014/main" id="{646F5841-E45E-45E3-B9B6-031B3D05F6B6}"/>
              </a:ext>
            </a:extLst>
          </p:cNvPr>
          <p:cNvSpPr txBox="1"/>
          <p:nvPr/>
        </p:nvSpPr>
        <p:spPr>
          <a:xfrm>
            <a:off x="3678759" y="2108806"/>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Business</a:t>
            </a:r>
            <a:endParaRPr lang="ko-KR" altLang="en-US" sz="1200" b="1" dirty="0">
              <a:solidFill>
                <a:srgbClr val="002060"/>
              </a:solidFill>
              <a:cs typeface="Arial" pitchFamily="34" charset="0"/>
            </a:endParaRPr>
          </a:p>
        </p:txBody>
      </p:sp>
      <p:sp>
        <p:nvSpPr>
          <p:cNvPr id="22" name="TextBox 21">
            <a:extLst>
              <a:ext uri="{FF2B5EF4-FFF2-40B4-BE49-F238E27FC236}">
                <a16:creationId xmlns:a16="http://schemas.microsoft.com/office/drawing/2014/main" id="{622F06C2-49DA-43FF-8E91-05B37A7B6B36}"/>
              </a:ext>
            </a:extLst>
          </p:cNvPr>
          <p:cNvSpPr txBox="1"/>
          <p:nvPr/>
        </p:nvSpPr>
        <p:spPr>
          <a:xfrm>
            <a:off x="5676944" y="1586336"/>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
        <p:nvSpPr>
          <p:cNvPr id="23" name="TextBox 22">
            <a:extLst>
              <a:ext uri="{FF2B5EF4-FFF2-40B4-BE49-F238E27FC236}">
                <a16:creationId xmlns:a16="http://schemas.microsoft.com/office/drawing/2014/main" id="{F9630F0A-66F4-482A-A21E-FBD626BA61BC}"/>
              </a:ext>
            </a:extLst>
          </p:cNvPr>
          <p:cNvSpPr txBox="1"/>
          <p:nvPr/>
        </p:nvSpPr>
        <p:spPr>
          <a:xfrm>
            <a:off x="7574938" y="2007001"/>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
        <p:nvSpPr>
          <p:cNvPr id="42" name="TextBox 41">
            <a:extLst>
              <a:ext uri="{FF2B5EF4-FFF2-40B4-BE49-F238E27FC236}">
                <a16:creationId xmlns:a16="http://schemas.microsoft.com/office/drawing/2014/main" id="{725AA64D-3D47-4D94-937C-0AC1ADFCD277}"/>
              </a:ext>
            </a:extLst>
          </p:cNvPr>
          <p:cNvSpPr txBox="1"/>
          <p:nvPr/>
        </p:nvSpPr>
        <p:spPr>
          <a:xfrm>
            <a:off x="5595694" y="5709321"/>
            <a:ext cx="889233" cy="338554"/>
          </a:xfrm>
          <a:prstGeom prst="rect">
            <a:avLst/>
          </a:prstGeom>
          <a:noFill/>
        </p:spPr>
        <p:txBody>
          <a:bodyPr wrap="square" rtlCol="0">
            <a:spAutoFit/>
          </a:bodyPr>
          <a:lstStyle/>
          <a:p>
            <a:r>
              <a:rPr lang="en-US" altLang="ko-KR" sz="1600" b="1" dirty="0">
                <a:solidFill>
                  <a:srgbClr val="052751"/>
                </a:solidFill>
              </a:rPr>
              <a:t>Admin</a:t>
            </a:r>
            <a:endParaRPr lang="ko-KR" altLang="en-US" sz="1600" b="1" dirty="0">
              <a:solidFill>
                <a:srgbClr val="052751"/>
              </a:solidFill>
            </a:endParaRPr>
          </a:p>
        </p:txBody>
      </p:sp>
      <p:grpSp>
        <p:nvGrpSpPr>
          <p:cNvPr id="43" name="Group 42">
            <a:extLst>
              <a:ext uri="{FF2B5EF4-FFF2-40B4-BE49-F238E27FC236}">
                <a16:creationId xmlns:a16="http://schemas.microsoft.com/office/drawing/2014/main" id="{8E0D68FF-7271-44DA-9864-38D63FF6D1AD}"/>
              </a:ext>
            </a:extLst>
          </p:cNvPr>
          <p:cNvGrpSpPr/>
          <p:nvPr/>
        </p:nvGrpSpPr>
        <p:grpSpPr>
          <a:xfrm rot="17450378">
            <a:off x="5432051" y="4574532"/>
            <a:ext cx="1481111" cy="1267568"/>
            <a:chOff x="8213001" y="3218811"/>
            <a:chExt cx="1775655" cy="1439571"/>
          </a:xfrm>
        </p:grpSpPr>
        <p:sp>
          <p:nvSpPr>
            <p:cNvPr id="44" name="Freeform: Shape 43">
              <a:extLst>
                <a:ext uri="{FF2B5EF4-FFF2-40B4-BE49-F238E27FC236}">
                  <a16:creationId xmlns:a16="http://schemas.microsoft.com/office/drawing/2014/main" id="{C1F97862-1905-49C9-949E-B967DFB631F6}"/>
                </a:ext>
              </a:extLst>
            </p:cNvPr>
            <p:cNvSpPr/>
            <p:nvPr/>
          </p:nvSpPr>
          <p:spPr>
            <a:xfrm>
              <a:off x="8670942" y="3273142"/>
              <a:ext cx="1128485" cy="806800"/>
            </a:xfrm>
            <a:custGeom>
              <a:avLst/>
              <a:gdLst>
                <a:gd name="connsiteX0" fmla="*/ 1019741 w 1128485"/>
                <a:gd name="connsiteY0" fmla="*/ 736806 h 806800"/>
                <a:gd name="connsiteX1" fmla="*/ 817345 w 1128485"/>
                <a:gd name="connsiteY1" fmla="*/ 792921 h 806800"/>
                <a:gd name="connsiteX2" fmla="*/ 761710 w 1128485"/>
                <a:gd name="connsiteY2" fmla="*/ 784767 h 806800"/>
                <a:gd name="connsiteX3" fmla="*/ 424064 w 1128485"/>
                <a:gd name="connsiteY3" fmla="*/ 702754 h 806800"/>
                <a:gd name="connsiteX4" fmla="*/ 385215 w 1128485"/>
                <a:gd name="connsiteY4" fmla="*/ 703233 h 806800"/>
                <a:gd name="connsiteX5" fmla="*/ 302723 w 1128485"/>
                <a:gd name="connsiteY5" fmla="*/ 732010 h 806800"/>
                <a:gd name="connsiteX6" fmla="*/ 289773 w 1128485"/>
                <a:gd name="connsiteY6" fmla="*/ 766542 h 806800"/>
                <a:gd name="connsiteX7" fmla="*/ 213515 w 1128485"/>
                <a:gd name="connsiteY7" fmla="*/ 753113 h 806800"/>
                <a:gd name="connsiteX8" fmla="*/ 63876 w 1128485"/>
                <a:gd name="connsiteY8" fmla="*/ 710427 h 806800"/>
                <a:gd name="connsiteX9" fmla="*/ 42774 w 1128485"/>
                <a:gd name="connsiteY9" fmla="*/ 710427 h 806800"/>
                <a:gd name="connsiteX10" fmla="*/ 5364 w 1128485"/>
                <a:gd name="connsiteY10" fmla="*/ 695080 h 806800"/>
                <a:gd name="connsiteX11" fmla="*/ 18313 w 1128485"/>
                <a:gd name="connsiteY11" fmla="*/ 646639 h 806800"/>
                <a:gd name="connsiteX12" fmla="*/ 75387 w 1128485"/>
                <a:gd name="connsiteY12" fmla="*/ 574698 h 806800"/>
                <a:gd name="connsiteX13" fmla="*/ 160758 w 1128485"/>
                <a:gd name="connsiteY13" fmla="*/ 454315 h 806800"/>
                <a:gd name="connsiteX14" fmla="*/ 174667 w 1128485"/>
                <a:gd name="connsiteY14" fmla="*/ 443764 h 806800"/>
                <a:gd name="connsiteX15" fmla="*/ 206800 w 1128485"/>
                <a:gd name="connsiteY15" fmla="*/ 461989 h 806800"/>
                <a:gd name="connsiteX16" fmla="*/ 298885 w 1128485"/>
                <a:gd name="connsiteY16" fmla="*/ 430335 h 806800"/>
                <a:gd name="connsiteX17" fmla="*/ 318070 w 1128485"/>
                <a:gd name="connsiteY17" fmla="*/ 405395 h 806800"/>
                <a:gd name="connsiteX18" fmla="*/ 473944 w 1128485"/>
                <a:gd name="connsiteY18" fmla="*/ 164630 h 806800"/>
                <a:gd name="connsiteX19" fmla="*/ 537253 w 1128485"/>
                <a:gd name="connsiteY19" fmla="*/ 123863 h 806800"/>
                <a:gd name="connsiteX20" fmla="*/ 565550 w 1128485"/>
                <a:gd name="connsiteY20" fmla="*/ 87413 h 806800"/>
                <a:gd name="connsiteX21" fmla="*/ 746842 w 1128485"/>
                <a:gd name="connsiteY21" fmla="*/ 2522 h 806800"/>
                <a:gd name="connsiteX22" fmla="*/ 726699 w 1128485"/>
                <a:gd name="connsiteY22" fmla="*/ 23624 h 806800"/>
                <a:gd name="connsiteX23" fmla="*/ 616388 w 1128485"/>
                <a:gd name="connsiteY23" fmla="*/ 117149 h 806800"/>
                <a:gd name="connsiteX24" fmla="*/ 741567 w 1128485"/>
                <a:gd name="connsiteY24" fmla="*/ 91250 h 806800"/>
                <a:gd name="connsiteX25" fmla="*/ 889287 w 1128485"/>
                <a:gd name="connsiteY25" fmla="*/ 109475 h 806800"/>
                <a:gd name="connsiteX26" fmla="*/ 971780 w 1128485"/>
                <a:gd name="connsiteY26" fmla="*/ 209714 h 806800"/>
                <a:gd name="connsiteX27" fmla="*/ 960269 w 1128485"/>
                <a:gd name="connsiteY27" fmla="*/ 250481 h 806800"/>
                <a:gd name="connsiteX28" fmla="*/ 943962 w 1128485"/>
                <a:gd name="connsiteY28" fmla="*/ 302279 h 806800"/>
                <a:gd name="connsiteX29" fmla="*/ 1059549 w 1128485"/>
                <a:gd name="connsiteY29" fmla="*/ 433212 h 806800"/>
                <a:gd name="connsiteX30" fmla="*/ 1113265 w 1128485"/>
                <a:gd name="connsiteY30" fmla="*/ 452876 h 806800"/>
                <a:gd name="connsiteX31" fmla="*/ 1122858 w 1128485"/>
                <a:gd name="connsiteY31" fmla="*/ 479735 h 806800"/>
                <a:gd name="connsiteX32" fmla="*/ 858112 w 1128485"/>
                <a:gd name="connsiteY32" fmla="*/ 726255 h 806800"/>
                <a:gd name="connsiteX33" fmla="*/ 994321 w 1128485"/>
                <a:gd name="connsiteY33" fmla="*/ 730571 h 806800"/>
                <a:gd name="connsiteX34" fmla="*/ 1019741 w 1128485"/>
                <a:gd name="connsiteY34" fmla="*/ 736806 h 8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28485" h="806800">
                  <a:moveTo>
                    <a:pt x="1019741" y="736806"/>
                  </a:moveTo>
                  <a:cubicBezTo>
                    <a:pt x="979933" y="798196"/>
                    <a:pt x="883531" y="825534"/>
                    <a:pt x="817345" y="792921"/>
                  </a:cubicBezTo>
                  <a:cubicBezTo>
                    <a:pt x="799120" y="783808"/>
                    <a:pt x="782334" y="782369"/>
                    <a:pt x="761710" y="784767"/>
                  </a:cubicBezTo>
                  <a:cubicBezTo>
                    <a:pt x="640369" y="796757"/>
                    <a:pt x="521425" y="791482"/>
                    <a:pt x="424064" y="702754"/>
                  </a:cubicBezTo>
                  <a:cubicBezTo>
                    <a:pt x="409676" y="689804"/>
                    <a:pt x="397206" y="698917"/>
                    <a:pt x="385215" y="703233"/>
                  </a:cubicBezTo>
                  <a:cubicBezTo>
                    <a:pt x="357398" y="712825"/>
                    <a:pt x="331020" y="724336"/>
                    <a:pt x="302723" y="732010"/>
                  </a:cubicBezTo>
                  <a:cubicBezTo>
                    <a:pt x="283538" y="737286"/>
                    <a:pt x="285457" y="752154"/>
                    <a:pt x="289773" y="766542"/>
                  </a:cubicBezTo>
                  <a:cubicBezTo>
                    <a:pt x="262915" y="772297"/>
                    <a:pt x="238455" y="759828"/>
                    <a:pt x="213515" y="753113"/>
                  </a:cubicBezTo>
                  <a:cubicBezTo>
                    <a:pt x="163635" y="739684"/>
                    <a:pt x="113276" y="727214"/>
                    <a:pt x="63876" y="710427"/>
                  </a:cubicBezTo>
                  <a:cubicBezTo>
                    <a:pt x="56682" y="708029"/>
                    <a:pt x="49968" y="708509"/>
                    <a:pt x="42774" y="710427"/>
                  </a:cubicBezTo>
                  <a:cubicBezTo>
                    <a:pt x="27905" y="711387"/>
                    <a:pt x="15915" y="704672"/>
                    <a:pt x="5364" y="695080"/>
                  </a:cubicBezTo>
                  <a:cubicBezTo>
                    <a:pt x="-7586" y="674457"/>
                    <a:pt x="5364" y="660548"/>
                    <a:pt x="18313" y="646639"/>
                  </a:cubicBezTo>
                  <a:cubicBezTo>
                    <a:pt x="44692" y="628414"/>
                    <a:pt x="57162" y="599158"/>
                    <a:pt x="75387" y="574698"/>
                  </a:cubicBezTo>
                  <a:cubicBezTo>
                    <a:pt x="104643" y="534890"/>
                    <a:pt x="131981" y="494123"/>
                    <a:pt x="160758" y="454315"/>
                  </a:cubicBezTo>
                  <a:cubicBezTo>
                    <a:pt x="164115" y="449519"/>
                    <a:pt x="166033" y="442325"/>
                    <a:pt x="174667" y="443764"/>
                  </a:cubicBezTo>
                  <a:cubicBezTo>
                    <a:pt x="178024" y="462948"/>
                    <a:pt x="186177" y="470622"/>
                    <a:pt x="206800" y="461989"/>
                  </a:cubicBezTo>
                  <a:cubicBezTo>
                    <a:pt x="237016" y="449999"/>
                    <a:pt x="268191" y="440886"/>
                    <a:pt x="298885" y="430335"/>
                  </a:cubicBezTo>
                  <a:cubicBezTo>
                    <a:pt x="310396" y="426498"/>
                    <a:pt x="317111" y="417865"/>
                    <a:pt x="318070" y="405395"/>
                  </a:cubicBezTo>
                  <a:cubicBezTo>
                    <a:pt x="329101" y="298921"/>
                    <a:pt x="394328" y="226980"/>
                    <a:pt x="473944" y="164630"/>
                  </a:cubicBezTo>
                  <a:cubicBezTo>
                    <a:pt x="493608" y="149283"/>
                    <a:pt x="515670" y="136333"/>
                    <a:pt x="537253" y="123863"/>
                  </a:cubicBezTo>
                  <a:cubicBezTo>
                    <a:pt x="552120" y="115230"/>
                    <a:pt x="557875" y="101322"/>
                    <a:pt x="565550" y="87413"/>
                  </a:cubicBezTo>
                  <a:cubicBezTo>
                    <a:pt x="603919" y="21706"/>
                    <a:pt x="670584" y="-9469"/>
                    <a:pt x="746842" y="2522"/>
                  </a:cubicBezTo>
                  <a:cubicBezTo>
                    <a:pt x="746363" y="15471"/>
                    <a:pt x="735332" y="18828"/>
                    <a:pt x="726699" y="23624"/>
                  </a:cubicBezTo>
                  <a:cubicBezTo>
                    <a:pt x="670105" y="57677"/>
                    <a:pt x="641807" y="81178"/>
                    <a:pt x="616388" y="117149"/>
                  </a:cubicBezTo>
                  <a:cubicBezTo>
                    <a:pt x="659074" y="106597"/>
                    <a:pt x="699361" y="96046"/>
                    <a:pt x="741567" y="91250"/>
                  </a:cubicBezTo>
                  <a:cubicBezTo>
                    <a:pt x="792405" y="85494"/>
                    <a:pt x="842285" y="87413"/>
                    <a:pt x="889287" y="109475"/>
                  </a:cubicBezTo>
                  <a:cubicBezTo>
                    <a:pt x="932452" y="129619"/>
                    <a:pt x="959790" y="163671"/>
                    <a:pt x="971780" y="209714"/>
                  </a:cubicBezTo>
                  <a:cubicBezTo>
                    <a:pt x="976097" y="225541"/>
                    <a:pt x="974178" y="239450"/>
                    <a:pt x="960269" y="250481"/>
                  </a:cubicBezTo>
                  <a:cubicBezTo>
                    <a:pt x="943003" y="263910"/>
                    <a:pt x="940126" y="281655"/>
                    <a:pt x="943962" y="302279"/>
                  </a:cubicBezTo>
                  <a:cubicBezTo>
                    <a:pt x="956433" y="368945"/>
                    <a:pt x="1001996" y="406354"/>
                    <a:pt x="1059549" y="433212"/>
                  </a:cubicBezTo>
                  <a:cubicBezTo>
                    <a:pt x="1076815" y="441366"/>
                    <a:pt x="1095040" y="447121"/>
                    <a:pt x="1113265" y="452876"/>
                  </a:cubicBezTo>
                  <a:cubicBezTo>
                    <a:pt x="1127654" y="457673"/>
                    <a:pt x="1133889" y="466785"/>
                    <a:pt x="1122858" y="479735"/>
                  </a:cubicBezTo>
                  <a:cubicBezTo>
                    <a:pt x="1045640" y="573259"/>
                    <a:pt x="974178" y="673498"/>
                    <a:pt x="858112" y="726255"/>
                  </a:cubicBezTo>
                  <a:cubicBezTo>
                    <a:pt x="903675" y="734408"/>
                    <a:pt x="949239" y="732010"/>
                    <a:pt x="994321" y="730571"/>
                  </a:cubicBezTo>
                  <a:cubicBezTo>
                    <a:pt x="1003434" y="730571"/>
                    <a:pt x="1013506" y="725295"/>
                    <a:pt x="1019741" y="736806"/>
                  </a:cubicBezTo>
                  <a:close/>
                </a:path>
              </a:pathLst>
            </a:custGeom>
            <a:solidFill>
              <a:srgbClr val="F0C8A4"/>
            </a:solidFill>
            <a:ln w="479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0D70B93-80AB-49DB-BB5D-301D28A23ED3}"/>
                </a:ext>
              </a:extLst>
            </p:cNvPr>
            <p:cNvSpPr/>
            <p:nvPr/>
          </p:nvSpPr>
          <p:spPr>
            <a:xfrm>
              <a:off x="9265268" y="3218811"/>
              <a:ext cx="723388" cy="795086"/>
            </a:xfrm>
            <a:custGeom>
              <a:avLst/>
              <a:gdLst>
                <a:gd name="connsiteX0" fmla="*/ 425415 w 723388"/>
                <a:gd name="connsiteY0" fmla="*/ 791137 h 795086"/>
                <a:gd name="connsiteX1" fmla="*/ 260428 w 723388"/>
                <a:gd name="connsiteY1" fmla="*/ 790178 h 795086"/>
                <a:gd name="connsiteX2" fmla="*/ 238846 w 723388"/>
                <a:gd name="connsiteY2" fmla="*/ 784423 h 795086"/>
                <a:gd name="connsiteX3" fmla="*/ 529490 w 723388"/>
                <a:gd name="connsiteY3" fmla="*/ 522555 h 795086"/>
                <a:gd name="connsiteX4" fmla="*/ 509347 w 723388"/>
                <a:gd name="connsiteY4" fmla="*/ 513443 h 795086"/>
                <a:gd name="connsiteX5" fmla="*/ 388005 w 723388"/>
                <a:gd name="connsiteY5" fmla="*/ 447736 h 795086"/>
                <a:gd name="connsiteX6" fmla="*/ 339085 w 723388"/>
                <a:gd name="connsiteY6" fmla="*/ 338864 h 795086"/>
                <a:gd name="connsiteX7" fmla="*/ 360667 w 723388"/>
                <a:gd name="connsiteY7" fmla="*/ 298577 h 795086"/>
                <a:gd name="connsiteX8" fmla="*/ 370739 w 723388"/>
                <a:gd name="connsiteY8" fmla="*/ 269321 h 795086"/>
                <a:gd name="connsiteX9" fmla="*/ 216304 w 723388"/>
                <a:gd name="connsiteY9" fmla="*/ 152296 h 795086"/>
                <a:gd name="connsiteX10" fmla="*/ 16306 w 723388"/>
                <a:gd name="connsiteY10" fmla="*/ 182991 h 795086"/>
                <a:gd name="connsiteX11" fmla="*/ 0 w 723388"/>
                <a:gd name="connsiteY11" fmla="*/ 187307 h 795086"/>
                <a:gd name="connsiteX12" fmla="*/ 53237 w 723388"/>
                <a:gd name="connsiteY12" fmla="*/ 124958 h 795086"/>
                <a:gd name="connsiteX13" fmla="*/ 151557 w 723388"/>
                <a:gd name="connsiteY13" fmla="*/ 57333 h 795086"/>
                <a:gd name="connsiteX14" fmla="*/ 275296 w 723388"/>
                <a:gd name="connsiteY14" fmla="*/ 14168 h 795086"/>
                <a:gd name="connsiteX15" fmla="*/ 590401 w 723388"/>
                <a:gd name="connsiteY15" fmla="*/ 101457 h 795086"/>
                <a:gd name="connsiteX16" fmla="*/ 718936 w 723388"/>
                <a:gd name="connsiteY16" fmla="*/ 477952 h 795086"/>
                <a:gd name="connsiteX17" fmla="*/ 718936 w 723388"/>
                <a:gd name="connsiteY17" fmla="*/ 503851 h 795086"/>
                <a:gd name="connsiteX18" fmla="*/ 601432 w 723388"/>
                <a:gd name="connsiteY18" fmla="*/ 736941 h 795086"/>
                <a:gd name="connsiteX19" fmla="*/ 447477 w 723388"/>
                <a:gd name="connsiteY19" fmla="*/ 785862 h 795086"/>
                <a:gd name="connsiteX20" fmla="*/ 425415 w 723388"/>
                <a:gd name="connsiteY20" fmla="*/ 791137 h 79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3388" h="795086">
                  <a:moveTo>
                    <a:pt x="425415" y="791137"/>
                  </a:moveTo>
                  <a:cubicBezTo>
                    <a:pt x="370259" y="794015"/>
                    <a:pt x="315584" y="798811"/>
                    <a:pt x="260428" y="790178"/>
                  </a:cubicBezTo>
                  <a:cubicBezTo>
                    <a:pt x="253714" y="789219"/>
                    <a:pt x="247000" y="788260"/>
                    <a:pt x="238846" y="784423"/>
                  </a:cubicBezTo>
                  <a:cubicBezTo>
                    <a:pt x="369301" y="733584"/>
                    <a:pt x="443640" y="622315"/>
                    <a:pt x="529490" y="522555"/>
                  </a:cubicBezTo>
                  <a:cubicBezTo>
                    <a:pt x="525654" y="513922"/>
                    <a:pt x="516061" y="515361"/>
                    <a:pt x="509347" y="513443"/>
                  </a:cubicBezTo>
                  <a:cubicBezTo>
                    <a:pt x="464263" y="499534"/>
                    <a:pt x="422537" y="479390"/>
                    <a:pt x="388005" y="447736"/>
                  </a:cubicBezTo>
                  <a:cubicBezTo>
                    <a:pt x="356830" y="419439"/>
                    <a:pt x="341962" y="381070"/>
                    <a:pt x="339085" y="338864"/>
                  </a:cubicBezTo>
                  <a:cubicBezTo>
                    <a:pt x="338126" y="322078"/>
                    <a:pt x="344840" y="306730"/>
                    <a:pt x="360667" y="298577"/>
                  </a:cubicBezTo>
                  <a:cubicBezTo>
                    <a:pt x="375056" y="291383"/>
                    <a:pt x="374097" y="281791"/>
                    <a:pt x="370739" y="269321"/>
                  </a:cubicBezTo>
                  <a:cubicBezTo>
                    <a:pt x="352514" y="198818"/>
                    <a:pt x="297359" y="157092"/>
                    <a:pt x="216304" y="152296"/>
                  </a:cubicBezTo>
                  <a:cubicBezTo>
                    <a:pt x="147240" y="148459"/>
                    <a:pt x="81054" y="161888"/>
                    <a:pt x="16306" y="182991"/>
                  </a:cubicBezTo>
                  <a:cubicBezTo>
                    <a:pt x="12949" y="183950"/>
                    <a:pt x="9112" y="184909"/>
                    <a:pt x="0" y="187307"/>
                  </a:cubicBezTo>
                  <a:cubicBezTo>
                    <a:pt x="16786" y="160929"/>
                    <a:pt x="34532" y="142703"/>
                    <a:pt x="53237" y="124958"/>
                  </a:cubicBezTo>
                  <a:cubicBezTo>
                    <a:pt x="82972" y="97620"/>
                    <a:pt x="118464" y="78915"/>
                    <a:pt x="151557" y="57333"/>
                  </a:cubicBezTo>
                  <a:cubicBezTo>
                    <a:pt x="192324" y="42465"/>
                    <a:pt x="233091" y="26638"/>
                    <a:pt x="275296" y="14168"/>
                  </a:cubicBezTo>
                  <a:cubicBezTo>
                    <a:pt x="399516" y="-22762"/>
                    <a:pt x="501673" y="14647"/>
                    <a:pt x="590401" y="101457"/>
                  </a:cubicBezTo>
                  <a:cubicBezTo>
                    <a:pt x="696875" y="205053"/>
                    <a:pt x="733325" y="333109"/>
                    <a:pt x="718936" y="477952"/>
                  </a:cubicBezTo>
                  <a:cubicBezTo>
                    <a:pt x="717978" y="486584"/>
                    <a:pt x="717498" y="495218"/>
                    <a:pt x="718936" y="503851"/>
                  </a:cubicBezTo>
                  <a:cubicBezTo>
                    <a:pt x="736682" y="615120"/>
                    <a:pt x="702150" y="684184"/>
                    <a:pt x="601432" y="736941"/>
                  </a:cubicBezTo>
                  <a:cubicBezTo>
                    <a:pt x="552991" y="762361"/>
                    <a:pt x="501673" y="778188"/>
                    <a:pt x="447477" y="785862"/>
                  </a:cubicBezTo>
                  <a:cubicBezTo>
                    <a:pt x="440762" y="786821"/>
                    <a:pt x="433088" y="789219"/>
                    <a:pt x="425415" y="791137"/>
                  </a:cubicBezTo>
                  <a:close/>
                </a:path>
              </a:pathLst>
            </a:custGeom>
            <a:solidFill>
              <a:srgbClr val="262421"/>
            </a:solidFill>
            <a:ln w="479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7913F94D-1A02-4E25-AB13-CCDC5FC44094}"/>
                </a:ext>
              </a:extLst>
            </p:cNvPr>
            <p:cNvSpPr/>
            <p:nvPr/>
          </p:nvSpPr>
          <p:spPr>
            <a:xfrm>
              <a:off x="8213001" y="3379690"/>
              <a:ext cx="594717" cy="583736"/>
            </a:xfrm>
            <a:custGeom>
              <a:avLst/>
              <a:gdLst>
                <a:gd name="connsiteX0" fmla="*/ 312227 w 594717"/>
                <a:gd name="connsiteY0" fmla="*/ 583736 h 583736"/>
                <a:gd name="connsiteX1" fmla="*/ 66666 w 594717"/>
                <a:gd name="connsiteY1" fmla="*/ 124268 h 583736"/>
                <a:gd name="connsiteX2" fmla="*/ 0 w 594717"/>
                <a:gd name="connsiteY2" fmla="*/ 28826 h 583736"/>
                <a:gd name="connsiteX3" fmla="*/ 249877 w 594717"/>
                <a:gd name="connsiteY3" fmla="*/ 1968 h 583736"/>
                <a:gd name="connsiteX4" fmla="*/ 373137 w 594717"/>
                <a:gd name="connsiteY4" fmla="*/ 44174 h 583736"/>
                <a:gd name="connsiteX5" fmla="*/ 559226 w 594717"/>
                <a:gd name="connsiteY5" fmla="*/ 244651 h 583736"/>
                <a:gd name="connsiteX6" fmla="*/ 594718 w 594717"/>
                <a:gd name="connsiteY6" fmla="*/ 295969 h 583736"/>
                <a:gd name="connsiteX7" fmla="*/ 588962 w 594717"/>
                <a:gd name="connsiteY7" fmla="*/ 299326 h 583736"/>
                <a:gd name="connsiteX8" fmla="*/ 474335 w 594717"/>
                <a:gd name="connsiteY8" fmla="*/ 315154 h 583736"/>
                <a:gd name="connsiteX9" fmla="*/ 351555 w 594717"/>
                <a:gd name="connsiteY9" fmla="*/ 355441 h 583736"/>
                <a:gd name="connsiteX10" fmla="*/ 502153 w 594717"/>
                <a:gd name="connsiteY10" fmla="*/ 433138 h 583736"/>
                <a:gd name="connsiteX11" fmla="*/ 516541 w 594717"/>
                <a:gd name="connsiteY11" fmla="*/ 472946 h 583736"/>
                <a:gd name="connsiteX12" fmla="*/ 492560 w 594717"/>
                <a:gd name="connsiteY12" fmla="*/ 516591 h 583736"/>
                <a:gd name="connsiteX13" fmla="*/ 312227 w 594717"/>
                <a:gd name="connsiteY13" fmla="*/ 583736 h 5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17" h="583736">
                  <a:moveTo>
                    <a:pt x="312227" y="583736"/>
                  </a:moveTo>
                  <a:cubicBezTo>
                    <a:pt x="246040" y="422107"/>
                    <a:pt x="162588" y="269591"/>
                    <a:pt x="66666" y="124268"/>
                  </a:cubicBezTo>
                  <a:cubicBezTo>
                    <a:pt x="45084" y="91655"/>
                    <a:pt x="22062" y="60480"/>
                    <a:pt x="0" y="28826"/>
                  </a:cubicBezTo>
                  <a:cubicBezTo>
                    <a:pt x="46043" y="26428"/>
                    <a:pt x="214386" y="9162"/>
                    <a:pt x="249877" y="1968"/>
                  </a:cubicBezTo>
                  <a:cubicBezTo>
                    <a:pt x="297838" y="-7145"/>
                    <a:pt x="337166" y="16836"/>
                    <a:pt x="373137" y="44174"/>
                  </a:cubicBezTo>
                  <a:cubicBezTo>
                    <a:pt x="446997" y="99808"/>
                    <a:pt x="504551" y="170791"/>
                    <a:pt x="559226" y="244651"/>
                  </a:cubicBezTo>
                  <a:cubicBezTo>
                    <a:pt x="571696" y="261437"/>
                    <a:pt x="587524" y="275346"/>
                    <a:pt x="594718" y="295969"/>
                  </a:cubicBezTo>
                  <a:cubicBezTo>
                    <a:pt x="593279" y="298368"/>
                    <a:pt x="591360" y="300286"/>
                    <a:pt x="588962" y="299326"/>
                  </a:cubicBezTo>
                  <a:cubicBezTo>
                    <a:pt x="548675" y="288775"/>
                    <a:pt x="511745" y="304123"/>
                    <a:pt x="474335" y="315154"/>
                  </a:cubicBezTo>
                  <a:cubicBezTo>
                    <a:pt x="438844" y="325226"/>
                    <a:pt x="355871" y="347288"/>
                    <a:pt x="351555" y="355441"/>
                  </a:cubicBezTo>
                  <a:cubicBezTo>
                    <a:pt x="371219" y="368870"/>
                    <a:pt x="473376" y="416831"/>
                    <a:pt x="502153" y="433138"/>
                  </a:cubicBezTo>
                  <a:cubicBezTo>
                    <a:pt x="518459" y="442251"/>
                    <a:pt x="524695" y="454721"/>
                    <a:pt x="516541" y="472946"/>
                  </a:cubicBezTo>
                  <a:cubicBezTo>
                    <a:pt x="509826" y="488293"/>
                    <a:pt x="504551" y="504120"/>
                    <a:pt x="492560" y="516591"/>
                  </a:cubicBezTo>
                  <a:cubicBezTo>
                    <a:pt x="456110" y="532897"/>
                    <a:pt x="335248" y="575103"/>
                    <a:pt x="312227" y="583736"/>
                  </a:cubicBezTo>
                  <a:close/>
                </a:path>
              </a:pathLst>
            </a:custGeom>
            <a:solidFill>
              <a:schemeClr val="accent4">
                <a:lumMod val="50000"/>
              </a:schemeClr>
            </a:solidFill>
            <a:ln w="479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72A74CE-DD88-4BB9-81CB-B2BE53A25656}"/>
                </a:ext>
              </a:extLst>
            </p:cNvPr>
            <p:cNvSpPr/>
            <p:nvPr/>
          </p:nvSpPr>
          <p:spPr>
            <a:xfrm>
              <a:off x="8544412" y="3964571"/>
              <a:ext cx="427054" cy="693811"/>
            </a:xfrm>
            <a:custGeom>
              <a:avLst/>
              <a:gdLst>
                <a:gd name="connsiteX0" fmla="*/ 134291 w 427054"/>
                <a:gd name="connsiteY0" fmla="*/ 294 h 693811"/>
                <a:gd name="connsiteX1" fmla="*/ 167384 w 427054"/>
                <a:gd name="connsiteY1" fmla="*/ 14682 h 693811"/>
                <a:gd name="connsiteX2" fmla="*/ 249398 w 427054"/>
                <a:gd name="connsiteY2" fmla="*/ 50173 h 693811"/>
                <a:gd name="connsiteX3" fmla="*/ 253235 w 427054"/>
                <a:gd name="connsiteY3" fmla="*/ 87103 h 693811"/>
                <a:gd name="connsiteX4" fmla="*/ 193763 w 427054"/>
                <a:gd name="connsiteY4" fmla="*/ 228589 h 693811"/>
                <a:gd name="connsiteX5" fmla="*/ 189446 w 427054"/>
                <a:gd name="connsiteY5" fmla="*/ 244416 h 693811"/>
                <a:gd name="connsiteX6" fmla="*/ 297838 w 427054"/>
                <a:gd name="connsiteY6" fmla="*/ 198373 h 693811"/>
                <a:gd name="connsiteX7" fmla="*/ 344361 w 427054"/>
                <a:gd name="connsiteY7" fmla="*/ 178709 h 693811"/>
                <a:gd name="connsiteX8" fmla="*/ 399996 w 427054"/>
                <a:gd name="connsiteY8" fmla="*/ 138422 h 693811"/>
                <a:gd name="connsiteX9" fmla="*/ 417262 w 427054"/>
                <a:gd name="connsiteY9" fmla="*/ 126911 h 693811"/>
                <a:gd name="connsiteX10" fmla="*/ 425895 w 427054"/>
                <a:gd name="connsiteY10" fmla="*/ 286142 h 693811"/>
                <a:gd name="connsiteX11" fmla="*/ 388005 w 427054"/>
                <a:gd name="connsiteY11" fmla="*/ 518274 h 693811"/>
                <a:gd name="connsiteX12" fmla="*/ 347718 w 427054"/>
                <a:gd name="connsiteY12" fmla="*/ 571990 h 693811"/>
                <a:gd name="connsiteX13" fmla="*/ 165466 w 427054"/>
                <a:gd name="connsiteY13" fmla="*/ 693811 h 693811"/>
                <a:gd name="connsiteX14" fmla="*/ 131893 w 427054"/>
                <a:gd name="connsiteY14" fmla="*/ 512998 h 693811"/>
                <a:gd name="connsiteX15" fmla="*/ 60910 w 427054"/>
                <a:gd name="connsiteY15" fmla="*/ 218996 h 693811"/>
                <a:gd name="connsiteX16" fmla="*/ 0 w 427054"/>
                <a:gd name="connsiteY16" fmla="*/ 43459 h 693811"/>
                <a:gd name="connsiteX17" fmla="*/ 134291 w 427054"/>
                <a:gd name="connsiteY17" fmla="*/ 294 h 69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054" h="693811">
                  <a:moveTo>
                    <a:pt x="134291" y="294"/>
                  </a:moveTo>
                  <a:cubicBezTo>
                    <a:pt x="145322" y="5090"/>
                    <a:pt x="155394" y="12764"/>
                    <a:pt x="167384" y="14682"/>
                  </a:cubicBezTo>
                  <a:cubicBezTo>
                    <a:pt x="198559" y="17560"/>
                    <a:pt x="223499" y="34826"/>
                    <a:pt x="249398" y="50173"/>
                  </a:cubicBezTo>
                  <a:cubicBezTo>
                    <a:pt x="264266" y="58807"/>
                    <a:pt x="258510" y="74154"/>
                    <a:pt x="253235" y="87103"/>
                  </a:cubicBezTo>
                  <a:cubicBezTo>
                    <a:pt x="234050" y="134585"/>
                    <a:pt x="212947" y="181107"/>
                    <a:pt x="193763" y="228589"/>
                  </a:cubicBezTo>
                  <a:cubicBezTo>
                    <a:pt x="191844" y="232905"/>
                    <a:pt x="189446" y="236742"/>
                    <a:pt x="189446" y="244416"/>
                  </a:cubicBezTo>
                  <a:cubicBezTo>
                    <a:pt x="227336" y="230027"/>
                    <a:pt x="262347" y="213241"/>
                    <a:pt x="297838" y="198373"/>
                  </a:cubicBezTo>
                  <a:cubicBezTo>
                    <a:pt x="313186" y="192138"/>
                    <a:pt x="328534" y="183985"/>
                    <a:pt x="344361" y="178709"/>
                  </a:cubicBezTo>
                  <a:cubicBezTo>
                    <a:pt x="366902" y="171035"/>
                    <a:pt x="385128" y="157127"/>
                    <a:pt x="399996" y="138422"/>
                  </a:cubicBezTo>
                  <a:cubicBezTo>
                    <a:pt x="404312" y="133146"/>
                    <a:pt x="406230" y="122595"/>
                    <a:pt x="417262" y="126911"/>
                  </a:cubicBezTo>
                  <a:cubicBezTo>
                    <a:pt x="419180" y="180148"/>
                    <a:pt x="430691" y="232905"/>
                    <a:pt x="425895" y="286142"/>
                  </a:cubicBezTo>
                  <a:cubicBezTo>
                    <a:pt x="418701" y="364319"/>
                    <a:pt x="419180" y="443934"/>
                    <a:pt x="388005" y="518274"/>
                  </a:cubicBezTo>
                  <a:cubicBezTo>
                    <a:pt x="378893" y="539377"/>
                    <a:pt x="366423" y="558082"/>
                    <a:pt x="347718" y="571990"/>
                  </a:cubicBezTo>
                  <a:cubicBezTo>
                    <a:pt x="295440" y="611318"/>
                    <a:pt x="222060" y="660718"/>
                    <a:pt x="165466" y="693811"/>
                  </a:cubicBezTo>
                  <a:cubicBezTo>
                    <a:pt x="156833" y="655443"/>
                    <a:pt x="142924" y="583501"/>
                    <a:pt x="131893" y="512998"/>
                  </a:cubicBezTo>
                  <a:cubicBezTo>
                    <a:pt x="116066" y="412759"/>
                    <a:pt x="89208" y="315878"/>
                    <a:pt x="60910" y="218996"/>
                  </a:cubicBezTo>
                  <a:cubicBezTo>
                    <a:pt x="43644" y="159525"/>
                    <a:pt x="20624" y="101972"/>
                    <a:pt x="0" y="43459"/>
                  </a:cubicBezTo>
                  <a:cubicBezTo>
                    <a:pt x="479" y="40581"/>
                    <a:pt x="128056" y="-4023"/>
                    <a:pt x="134291" y="294"/>
                  </a:cubicBezTo>
                  <a:close/>
                </a:path>
              </a:pathLst>
            </a:custGeom>
            <a:solidFill>
              <a:schemeClr val="accent4">
                <a:lumMod val="50000"/>
              </a:schemeClr>
            </a:solidFill>
            <a:ln w="4795" cap="flat">
              <a:noFill/>
              <a:prstDash val="solid"/>
              <a:miter/>
            </a:ln>
          </p:spPr>
          <p:txBody>
            <a:bodyPr rtlCol="0" anchor="ctr"/>
            <a:lstStyle/>
            <a:p>
              <a:endParaRPr lang="en-US" dirty="0">
                <a:solidFill>
                  <a:srgbClr val="002060"/>
                </a:solidFill>
              </a:endParaRPr>
            </a:p>
          </p:txBody>
        </p:sp>
        <p:sp>
          <p:nvSpPr>
            <p:cNvPr id="48" name="Freeform: Shape 47">
              <a:extLst>
                <a:ext uri="{FF2B5EF4-FFF2-40B4-BE49-F238E27FC236}">
                  <a16:creationId xmlns:a16="http://schemas.microsoft.com/office/drawing/2014/main" id="{2298560F-C2A1-4309-935B-E9698D38E034}"/>
                </a:ext>
              </a:extLst>
            </p:cNvPr>
            <p:cNvSpPr/>
            <p:nvPr/>
          </p:nvSpPr>
          <p:spPr>
            <a:xfrm>
              <a:off x="8546810" y="3666998"/>
              <a:ext cx="298317" cy="279641"/>
            </a:xfrm>
            <a:custGeom>
              <a:avLst/>
              <a:gdLst>
                <a:gd name="connsiteX0" fmla="*/ 155874 w 298317"/>
                <a:gd name="connsiteY0" fmla="*/ 226405 h 279641"/>
                <a:gd name="connsiteX1" fmla="*/ 128536 w 298317"/>
                <a:gd name="connsiteY1" fmla="*/ 133840 h 279641"/>
                <a:gd name="connsiteX2" fmla="*/ 0 w 298317"/>
                <a:gd name="connsiteY2" fmla="*/ 67654 h 279641"/>
                <a:gd name="connsiteX3" fmla="*/ 10072 w 298317"/>
                <a:gd name="connsiteY3" fmla="*/ 58061 h 279641"/>
                <a:gd name="connsiteX4" fmla="*/ 200478 w 298317"/>
                <a:gd name="connsiteY4" fmla="*/ 2426 h 279641"/>
                <a:gd name="connsiteX5" fmla="*/ 261388 w 298317"/>
                <a:gd name="connsiteY5" fmla="*/ 8182 h 279641"/>
                <a:gd name="connsiteX6" fmla="*/ 298318 w 298317"/>
                <a:gd name="connsiteY6" fmla="*/ 49908 h 279641"/>
                <a:gd name="connsiteX7" fmla="*/ 231172 w 298317"/>
                <a:gd name="connsiteY7" fmla="*/ 147749 h 279641"/>
                <a:gd name="connsiteX8" fmla="*/ 163547 w 298317"/>
                <a:gd name="connsiteY8" fmla="*/ 242712 h 279641"/>
                <a:gd name="connsiteX9" fmla="*/ 132373 w 298317"/>
                <a:gd name="connsiteY9" fmla="*/ 279642 h 279641"/>
                <a:gd name="connsiteX10" fmla="*/ 155874 w 298317"/>
                <a:gd name="connsiteY10" fmla="*/ 226405 h 27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317" h="279641">
                  <a:moveTo>
                    <a:pt x="155874" y="226405"/>
                  </a:moveTo>
                  <a:cubicBezTo>
                    <a:pt x="188487" y="165494"/>
                    <a:pt x="188487" y="165015"/>
                    <a:pt x="128536" y="133840"/>
                  </a:cubicBezTo>
                  <a:cubicBezTo>
                    <a:pt x="85371" y="111298"/>
                    <a:pt x="42206" y="89236"/>
                    <a:pt x="0" y="67654"/>
                  </a:cubicBezTo>
                  <a:cubicBezTo>
                    <a:pt x="0" y="59021"/>
                    <a:pt x="6235" y="59500"/>
                    <a:pt x="10072" y="58061"/>
                  </a:cubicBezTo>
                  <a:cubicBezTo>
                    <a:pt x="73381" y="39357"/>
                    <a:pt x="137169" y="21131"/>
                    <a:pt x="200478" y="2426"/>
                  </a:cubicBezTo>
                  <a:cubicBezTo>
                    <a:pt x="222060" y="-3808"/>
                    <a:pt x="241245" y="3386"/>
                    <a:pt x="261388" y="8182"/>
                  </a:cubicBezTo>
                  <a:cubicBezTo>
                    <a:pt x="276256" y="19693"/>
                    <a:pt x="293522" y="29285"/>
                    <a:pt x="298318" y="49908"/>
                  </a:cubicBezTo>
                  <a:cubicBezTo>
                    <a:pt x="275776" y="82521"/>
                    <a:pt x="253714" y="115135"/>
                    <a:pt x="231172" y="147749"/>
                  </a:cubicBezTo>
                  <a:cubicBezTo>
                    <a:pt x="209110" y="179882"/>
                    <a:pt x="186569" y="211537"/>
                    <a:pt x="163547" y="242712"/>
                  </a:cubicBezTo>
                  <a:cubicBezTo>
                    <a:pt x="159711" y="247987"/>
                    <a:pt x="147240" y="264294"/>
                    <a:pt x="132373" y="279642"/>
                  </a:cubicBezTo>
                  <a:cubicBezTo>
                    <a:pt x="124219" y="266212"/>
                    <a:pt x="151077" y="235038"/>
                    <a:pt x="155874" y="226405"/>
                  </a:cubicBezTo>
                  <a:close/>
                </a:path>
              </a:pathLst>
            </a:custGeom>
            <a:solidFill>
              <a:srgbClr val="FEFEFD"/>
            </a:solidFill>
            <a:ln w="479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0088AF70-B842-49B9-8D99-8C3CB6498A97}"/>
                </a:ext>
              </a:extLst>
            </p:cNvPr>
            <p:cNvSpPr/>
            <p:nvPr/>
          </p:nvSpPr>
          <p:spPr>
            <a:xfrm>
              <a:off x="8711317" y="3973435"/>
              <a:ext cx="252398" cy="245234"/>
            </a:xfrm>
            <a:custGeom>
              <a:avLst/>
              <a:gdLst>
                <a:gd name="connsiteX0" fmla="*/ 249877 w 252398"/>
                <a:gd name="connsiteY0" fmla="*/ 117567 h 245234"/>
                <a:gd name="connsiteX1" fmla="*/ 171700 w 252398"/>
                <a:gd name="connsiteY1" fmla="*/ 179437 h 245234"/>
                <a:gd name="connsiteX2" fmla="*/ 33093 w 252398"/>
                <a:gd name="connsiteY2" fmla="*/ 238429 h 245234"/>
                <a:gd name="connsiteX3" fmla="*/ 7674 w 252398"/>
                <a:gd name="connsiteY3" fmla="*/ 244664 h 245234"/>
                <a:gd name="connsiteX4" fmla="*/ 45083 w 252398"/>
                <a:gd name="connsiteY4" fmla="*/ 154977 h 245234"/>
                <a:gd name="connsiteX5" fmla="*/ 81054 w 252398"/>
                <a:gd name="connsiteY5" fmla="*/ 71524 h 245234"/>
                <a:gd name="connsiteX6" fmla="*/ 68105 w 252398"/>
                <a:gd name="connsiteY6" fmla="*/ 39390 h 245234"/>
                <a:gd name="connsiteX7" fmla="*/ 0 w 252398"/>
                <a:gd name="connsiteY7" fmla="*/ 4858 h 245234"/>
                <a:gd name="connsiteX8" fmla="*/ 22062 w 252398"/>
                <a:gd name="connsiteY8" fmla="*/ 1981 h 245234"/>
                <a:gd name="connsiteX9" fmla="*/ 248438 w 252398"/>
                <a:gd name="connsiteY9" fmla="*/ 65289 h 245234"/>
                <a:gd name="connsiteX10" fmla="*/ 249877 w 252398"/>
                <a:gd name="connsiteY10" fmla="*/ 117567 h 24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398" h="245234">
                  <a:moveTo>
                    <a:pt x="249877" y="117567"/>
                  </a:moveTo>
                  <a:cubicBezTo>
                    <a:pt x="233091" y="149701"/>
                    <a:pt x="204794" y="166487"/>
                    <a:pt x="171700" y="179437"/>
                  </a:cubicBezTo>
                  <a:cubicBezTo>
                    <a:pt x="125178" y="197662"/>
                    <a:pt x="79615" y="218765"/>
                    <a:pt x="33093" y="238429"/>
                  </a:cubicBezTo>
                  <a:cubicBezTo>
                    <a:pt x="25899" y="241307"/>
                    <a:pt x="19664" y="247062"/>
                    <a:pt x="7674" y="244664"/>
                  </a:cubicBezTo>
                  <a:cubicBezTo>
                    <a:pt x="20143" y="214449"/>
                    <a:pt x="32613" y="184713"/>
                    <a:pt x="45083" y="154977"/>
                  </a:cubicBezTo>
                  <a:cubicBezTo>
                    <a:pt x="56594" y="127159"/>
                    <a:pt x="67146" y="98383"/>
                    <a:pt x="81054" y="71524"/>
                  </a:cubicBezTo>
                  <a:cubicBezTo>
                    <a:pt x="90167" y="53779"/>
                    <a:pt x="84411" y="46585"/>
                    <a:pt x="68105" y="39390"/>
                  </a:cubicBezTo>
                  <a:cubicBezTo>
                    <a:pt x="45083" y="28839"/>
                    <a:pt x="22541" y="16369"/>
                    <a:pt x="0" y="4858"/>
                  </a:cubicBezTo>
                  <a:cubicBezTo>
                    <a:pt x="6714" y="-2336"/>
                    <a:pt x="14868" y="62"/>
                    <a:pt x="22062" y="1981"/>
                  </a:cubicBezTo>
                  <a:cubicBezTo>
                    <a:pt x="97361" y="23084"/>
                    <a:pt x="172660" y="44187"/>
                    <a:pt x="248438" y="65289"/>
                  </a:cubicBezTo>
                  <a:cubicBezTo>
                    <a:pt x="256112" y="83515"/>
                    <a:pt x="250357" y="100781"/>
                    <a:pt x="249877" y="117567"/>
                  </a:cubicBezTo>
                  <a:close/>
                </a:path>
              </a:pathLst>
            </a:custGeom>
            <a:solidFill>
              <a:srgbClr val="FDFEFD"/>
            </a:solidFill>
            <a:ln w="479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4A6D4F48-CC1B-44A1-8C6F-A18113A2DB1C}"/>
                </a:ext>
              </a:extLst>
            </p:cNvPr>
            <p:cNvSpPr/>
            <p:nvPr/>
          </p:nvSpPr>
          <p:spPr>
            <a:xfrm>
              <a:off x="8525228" y="3893403"/>
              <a:ext cx="177456" cy="119423"/>
            </a:xfrm>
            <a:custGeom>
              <a:avLst/>
              <a:gdLst>
                <a:gd name="connsiteX0" fmla="*/ 177456 w 177456"/>
                <a:gd name="connsiteY0" fmla="*/ 0 h 119423"/>
                <a:gd name="connsiteX1" fmla="*/ 153476 w 177456"/>
                <a:gd name="connsiteY1" fmla="*/ 71462 h 119423"/>
                <a:gd name="connsiteX2" fmla="*/ 88728 w 177456"/>
                <a:gd name="connsiteY2" fmla="*/ 93045 h 119423"/>
                <a:gd name="connsiteX3" fmla="*/ 19184 w 177456"/>
                <a:gd name="connsiteY3" fmla="*/ 119423 h 119423"/>
                <a:gd name="connsiteX4" fmla="*/ 0 w 177456"/>
                <a:gd name="connsiteY4" fmla="*/ 70023 h 119423"/>
                <a:gd name="connsiteX5" fmla="*/ 10551 w 177456"/>
                <a:gd name="connsiteY5" fmla="*/ 56594 h 119423"/>
                <a:gd name="connsiteX6" fmla="*/ 177456 w 177456"/>
                <a:gd name="connsiteY6" fmla="*/ 0 h 1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56" h="119423">
                  <a:moveTo>
                    <a:pt x="177456" y="0"/>
                  </a:moveTo>
                  <a:cubicBezTo>
                    <a:pt x="174099" y="9592"/>
                    <a:pt x="146281" y="53716"/>
                    <a:pt x="153476" y="71462"/>
                  </a:cubicBezTo>
                  <a:cubicBezTo>
                    <a:pt x="129495" y="81054"/>
                    <a:pt x="110311" y="84891"/>
                    <a:pt x="88728" y="93045"/>
                  </a:cubicBezTo>
                  <a:cubicBezTo>
                    <a:pt x="65706" y="101678"/>
                    <a:pt x="42206" y="110790"/>
                    <a:pt x="19184" y="119423"/>
                  </a:cubicBezTo>
                  <a:cubicBezTo>
                    <a:pt x="12949" y="104555"/>
                    <a:pt x="6715" y="84891"/>
                    <a:pt x="0" y="70023"/>
                  </a:cubicBezTo>
                  <a:cubicBezTo>
                    <a:pt x="0" y="62829"/>
                    <a:pt x="2398" y="58992"/>
                    <a:pt x="10551" y="56594"/>
                  </a:cubicBezTo>
                  <a:cubicBezTo>
                    <a:pt x="67146" y="40287"/>
                    <a:pt x="120382" y="14388"/>
                    <a:pt x="177456" y="0"/>
                  </a:cubicBezTo>
                  <a:close/>
                </a:path>
              </a:pathLst>
            </a:custGeom>
            <a:solidFill>
              <a:schemeClr val="accent4">
                <a:lumMod val="75000"/>
              </a:schemeClr>
            </a:solidFill>
            <a:ln w="479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E10134A-1F6B-4FB8-8499-9D7CEB3081A8}"/>
                </a:ext>
              </a:extLst>
            </p:cNvPr>
            <p:cNvSpPr/>
            <p:nvPr/>
          </p:nvSpPr>
          <p:spPr>
            <a:xfrm>
              <a:off x="8677173" y="3892923"/>
              <a:ext cx="32704" cy="53716"/>
            </a:xfrm>
            <a:custGeom>
              <a:avLst/>
              <a:gdLst>
                <a:gd name="connsiteX0" fmla="*/ 32705 w 32704"/>
                <a:gd name="connsiteY0" fmla="*/ 16786 h 53716"/>
                <a:gd name="connsiteX1" fmla="*/ 1530 w 32704"/>
                <a:gd name="connsiteY1" fmla="*/ 53716 h 53716"/>
                <a:gd name="connsiteX2" fmla="*/ 25031 w 32704"/>
                <a:gd name="connsiteY2" fmla="*/ 0 h 53716"/>
              </a:gdLst>
              <a:ahLst/>
              <a:cxnLst>
                <a:cxn ang="0">
                  <a:pos x="connsiteX0" y="connsiteY0"/>
                </a:cxn>
                <a:cxn ang="0">
                  <a:pos x="connsiteX1" y="connsiteY1"/>
                </a:cxn>
                <a:cxn ang="0">
                  <a:pos x="connsiteX2" y="connsiteY2"/>
                </a:cxn>
              </a:cxnLst>
              <a:rect l="l" t="t" r="r" b="b"/>
              <a:pathLst>
                <a:path w="32704" h="53716">
                  <a:moveTo>
                    <a:pt x="32705" y="16786"/>
                  </a:moveTo>
                  <a:cubicBezTo>
                    <a:pt x="28868" y="22062"/>
                    <a:pt x="18316" y="41246"/>
                    <a:pt x="1530" y="53716"/>
                  </a:cubicBezTo>
                  <a:cubicBezTo>
                    <a:pt x="-6623" y="40287"/>
                    <a:pt x="20235" y="9112"/>
                    <a:pt x="25031" y="0"/>
                  </a:cubicBezTo>
                </a:path>
              </a:pathLst>
            </a:custGeom>
            <a:solidFill>
              <a:srgbClr val="FEFEFD"/>
            </a:solidFill>
            <a:ln w="479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07415564"/>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62202" y="2038525"/>
            <a:ext cx="5620624" cy="3112316"/>
          </a:xfrm>
          <a:prstGeom prst="rect">
            <a:avLst/>
          </a:prstGeom>
        </p:spPr>
      </p:pic>
      <p:graphicFrame>
        <p:nvGraphicFramePr>
          <p:cNvPr id="8" name="Table 7"/>
          <p:cNvGraphicFramePr>
            <a:graphicFrameLocks noGrp="1"/>
          </p:cNvGraphicFramePr>
          <p:nvPr/>
        </p:nvGraphicFramePr>
        <p:xfrm>
          <a:off x="8419325" y="12455"/>
          <a:ext cx="3772814" cy="6906895"/>
        </p:xfrm>
        <a:graphic>
          <a:graphicData uri="http://schemas.openxmlformats.org/drawingml/2006/table">
            <a:tbl>
              <a:tblPr firstRow="1" bandRow="1">
                <a:tableStyleId>{5C22544A-7EE6-4342-B048-85BDC9FD1C3A}</a:tableStyleId>
              </a:tblPr>
              <a:tblGrid>
                <a:gridCol w="1159510">
                  <a:extLst>
                    <a:ext uri="{9D8B030D-6E8A-4147-A177-3AD203B41FA5}">
                      <a16:colId xmlns:a16="http://schemas.microsoft.com/office/drawing/2014/main" val="20000"/>
                    </a:ext>
                  </a:extLst>
                </a:gridCol>
                <a:gridCol w="2613304">
                  <a:extLst>
                    <a:ext uri="{9D8B030D-6E8A-4147-A177-3AD203B41FA5}">
                      <a16:colId xmlns:a16="http://schemas.microsoft.com/office/drawing/2014/main" val="20001"/>
                    </a:ext>
                  </a:extLst>
                </a:gridCol>
              </a:tblGrid>
              <a:tr h="95313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235585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Popup icon fb</a:t>
                      </a:r>
                    </a:p>
                  </a:txBody>
                  <a:tcPr anchor="ctr">
                    <a:solidFill>
                      <a:schemeClr val="bg1">
                        <a:lumMod val="95000"/>
                      </a:schemeClr>
                    </a:solidFill>
                  </a:tcPr>
                </a:tc>
                <a:extLst>
                  <a:ext uri="{0D108BD9-81ED-4DB2-BD59-A6C34878D82A}">
                    <a16:rowId xmlns:a16="http://schemas.microsoft.com/office/drawing/2014/main" val="10001"/>
                  </a:ext>
                </a:extLst>
              </a:tr>
              <a:tr h="359791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Chat with admin</a:t>
                      </a:r>
                    </a:p>
                  </a:txBody>
                  <a:tcPr anchor="ctr">
                    <a:solidFill>
                      <a:srgbClr val="D6F6F0"/>
                    </a:solidFill>
                  </a:tcPr>
                </a:tc>
                <a:extLst>
                  <a:ext uri="{0D108BD9-81ED-4DB2-BD59-A6C34878D82A}">
                    <a16:rowId xmlns:a16="http://schemas.microsoft.com/office/drawing/2014/main" val="10002"/>
                  </a:ext>
                </a:extLst>
              </a:tr>
            </a:tbl>
          </a:graphicData>
        </a:graphic>
      </p:graphicFrame>
      <p:sp>
        <p:nvSpPr>
          <p:cNvPr id="10" name="TextBox 9"/>
          <p:cNvSpPr txBox="1"/>
          <p:nvPr/>
        </p:nvSpPr>
        <p:spPr>
          <a:xfrm>
            <a:off x="689610" y="876582"/>
            <a:ext cx="6094602" cy="369332"/>
          </a:xfrm>
          <a:prstGeom prst="rect">
            <a:avLst/>
          </a:prstGeom>
          <a:noFill/>
        </p:spPr>
        <p:txBody>
          <a:bodyPr wrap="square">
            <a:spAutoFit/>
          </a:bodyPr>
          <a:lstStyle/>
          <a:p>
            <a:r>
              <a:rPr lang="en-US" b="1" dirty="0">
                <a:solidFill>
                  <a:srgbClr val="002060"/>
                </a:solidFill>
              </a:rPr>
              <a:t>.Facebook chatbot</a:t>
            </a:r>
            <a:endParaRPr lang="vi-VN" b="1" dirty="0">
              <a:solidFill>
                <a:srgbClr val="002060"/>
              </a:solidFill>
            </a:endParaRPr>
          </a:p>
        </p:txBody>
      </p:sp>
      <p:sp>
        <p:nvSpPr>
          <p:cNvPr id="11" name="Oval 10"/>
          <p:cNvSpPr/>
          <p:nvPr/>
        </p:nvSpPr>
        <p:spPr>
          <a:xfrm>
            <a:off x="7215505" y="5332730"/>
            <a:ext cx="431165" cy="3397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2" name="Oval 11"/>
          <p:cNvSpPr/>
          <p:nvPr/>
        </p:nvSpPr>
        <p:spPr>
          <a:xfrm>
            <a:off x="6645275" y="3424555"/>
            <a:ext cx="431165" cy="339725"/>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pic>
        <p:nvPicPr>
          <p:cNvPr id="14" name="Content Placeholder 13"/>
          <p:cNvPicPr>
            <a:picLocks noGrp="1" noChangeAspect="1"/>
          </p:cNvPicPr>
          <p:nvPr>
            <p:ph idx="1"/>
          </p:nvPr>
        </p:nvPicPr>
        <p:blipFill>
          <a:blip r:embed="rId3"/>
          <a:stretch>
            <a:fillRect/>
          </a:stretch>
        </p:blipFill>
        <p:spPr>
          <a:xfrm>
            <a:off x="412115" y="1419225"/>
            <a:ext cx="7931785" cy="4351655"/>
          </a:xfrm>
          <a:prstGeom prst="rect">
            <a:avLst/>
          </a:prstGeom>
        </p:spPr>
      </p:pic>
      <p:sp>
        <p:nvSpPr>
          <p:cNvPr id="16" name="Oval 15"/>
          <p:cNvSpPr/>
          <p:nvPr/>
        </p:nvSpPr>
        <p:spPr>
          <a:xfrm>
            <a:off x="6784340" y="3425190"/>
            <a:ext cx="431165" cy="3397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7" name="Oval 16"/>
          <p:cNvSpPr/>
          <p:nvPr/>
        </p:nvSpPr>
        <p:spPr>
          <a:xfrm>
            <a:off x="7912735" y="4993005"/>
            <a:ext cx="431165" cy="3397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Tree>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8EDFC2B6-7382-4360-8EE6-69CDE6AD0157}"/>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Admin Page</a:t>
            </a:r>
            <a:br>
              <a:rPr lang="en-US" altLang="ko-KR" sz="2800" dirty="0">
                <a:solidFill>
                  <a:schemeClr val="bg1"/>
                </a:solidFill>
                <a:latin typeface="+mj-lt"/>
              </a:rPr>
            </a:br>
            <a:endParaRPr lang="ko-KR" altLang="en-US" sz="2800" dirty="0">
              <a:solidFill>
                <a:schemeClr val="bg1"/>
              </a:solidFill>
              <a:latin typeface="+mj-lt"/>
            </a:endParaRPr>
          </a:p>
        </p:txBody>
      </p:sp>
      <p:sp>
        <p:nvSpPr>
          <p:cNvPr id="7" name="TextBox 6">
            <a:extLst>
              <a:ext uri="{FF2B5EF4-FFF2-40B4-BE49-F238E27FC236}">
                <a16:creationId xmlns:a16="http://schemas.microsoft.com/office/drawing/2014/main" id="{3A59B0C9-7D58-47D3-B480-9C3E01350848}"/>
              </a:ext>
            </a:extLst>
          </p:cNvPr>
          <p:cNvSpPr txBox="1"/>
          <p:nvPr/>
        </p:nvSpPr>
        <p:spPr>
          <a:xfrm>
            <a:off x="7492890" y="1787510"/>
            <a:ext cx="889233" cy="338554"/>
          </a:xfrm>
          <a:prstGeom prst="rect">
            <a:avLst/>
          </a:prstGeom>
          <a:noFill/>
        </p:spPr>
        <p:txBody>
          <a:bodyPr wrap="square" rtlCol="0">
            <a:spAutoFit/>
          </a:bodyPr>
          <a:lstStyle/>
          <a:p>
            <a:r>
              <a:rPr lang="en-US" altLang="ko-KR" sz="1600" b="1" dirty="0">
                <a:solidFill>
                  <a:srgbClr val="052751"/>
                </a:solidFill>
              </a:rPr>
              <a:t>Admin</a:t>
            </a:r>
            <a:endParaRPr lang="ko-KR" altLang="en-US" sz="1600" b="1" dirty="0">
              <a:solidFill>
                <a:srgbClr val="052751"/>
              </a:solidFill>
            </a:endParaRPr>
          </a:p>
        </p:txBody>
      </p:sp>
      <p:grpSp>
        <p:nvGrpSpPr>
          <p:cNvPr id="8" name="Group 7">
            <a:extLst>
              <a:ext uri="{FF2B5EF4-FFF2-40B4-BE49-F238E27FC236}">
                <a16:creationId xmlns:a16="http://schemas.microsoft.com/office/drawing/2014/main" id="{A9E79929-FB24-42E3-87CD-3D9C3CBA860D}"/>
              </a:ext>
            </a:extLst>
          </p:cNvPr>
          <p:cNvGrpSpPr/>
          <p:nvPr/>
        </p:nvGrpSpPr>
        <p:grpSpPr>
          <a:xfrm rot="17450378">
            <a:off x="7329247" y="652721"/>
            <a:ext cx="1481111" cy="1267568"/>
            <a:chOff x="8213001" y="3218811"/>
            <a:chExt cx="1775655" cy="1439571"/>
          </a:xfrm>
        </p:grpSpPr>
        <p:sp>
          <p:nvSpPr>
            <p:cNvPr id="9" name="Freeform: Shape 8">
              <a:extLst>
                <a:ext uri="{FF2B5EF4-FFF2-40B4-BE49-F238E27FC236}">
                  <a16:creationId xmlns:a16="http://schemas.microsoft.com/office/drawing/2014/main" id="{6BC992F3-7E29-40FE-A8F8-71B875B83B5A}"/>
                </a:ext>
              </a:extLst>
            </p:cNvPr>
            <p:cNvSpPr/>
            <p:nvPr/>
          </p:nvSpPr>
          <p:spPr>
            <a:xfrm>
              <a:off x="8670942" y="3273142"/>
              <a:ext cx="1128485" cy="806800"/>
            </a:xfrm>
            <a:custGeom>
              <a:avLst/>
              <a:gdLst>
                <a:gd name="connsiteX0" fmla="*/ 1019741 w 1128485"/>
                <a:gd name="connsiteY0" fmla="*/ 736806 h 806800"/>
                <a:gd name="connsiteX1" fmla="*/ 817345 w 1128485"/>
                <a:gd name="connsiteY1" fmla="*/ 792921 h 806800"/>
                <a:gd name="connsiteX2" fmla="*/ 761710 w 1128485"/>
                <a:gd name="connsiteY2" fmla="*/ 784767 h 806800"/>
                <a:gd name="connsiteX3" fmla="*/ 424064 w 1128485"/>
                <a:gd name="connsiteY3" fmla="*/ 702754 h 806800"/>
                <a:gd name="connsiteX4" fmla="*/ 385215 w 1128485"/>
                <a:gd name="connsiteY4" fmla="*/ 703233 h 806800"/>
                <a:gd name="connsiteX5" fmla="*/ 302723 w 1128485"/>
                <a:gd name="connsiteY5" fmla="*/ 732010 h 806800"/>
                <a:gd name="connsiteX6" fmla="*/ 289773 w 1128485"/>
                <a:gd name="connsiteY6" fmla="*/ 766542 h 806800"/>
                <a:gd name="connsiteX7" fmla="*/ 213515 w 1128485"/>
                <a:gd name="connsiteY7" fmla="*/ 753113 h 806800"/>
                <a:gd name="connsiteX8" fmla="*/ 63876 w 1128485"/>
                <a:gd name="connsiteY8" fmla="*/ 710427 h 806800"/>
                <a:gd name="connsiteX9" fmla="*/ 42774 w 1128485"/>
                <a:gd name="connsiteY9" fmla="*/ 710427 h 806800"/>
                <a:gd name="connsiteX10" fmla="*/ 5364 w 1128485"/>
                <a:gd name="connsiteY10" fmla="*/ 695080 h 806800"/>
                <a:gd name="connsiteX11" fmla="*/ 18313 w 1128485"/>
                <a:gd name="connsiteY11" fmla="*/ 646639 h 806800"/>
                <a:gd name="connsiteX12" fmla="*/ 75387 w 1128485"/>
                <a:gd name="connsiteY12" fmla="*/ 574698 h 806800"/>
                <a:gd name="connsiteX13" fmla="*/ 160758 w 1128485"/>
                <a:gd name="connsiteY13" fmla="*/ 454315 h 806800"/>
                <a:gd name="connsiteX14" fmla="*/ 174667 w 1128485"/>
                <a:gd name="connsiteY14" fmla="*/ 443764 h 806800"/>
                <a:gd name="connsiteX15" fmla="*/ 206800 w 1128485"/>
                <a:gd name="connsiteY15" fmla="*/ 461989 h 806800"/>
                <a:gd name="connsiteX16" fmla="*/ 298885 w 1128485"/>
                <a:gd name="connsiteY16" fmla="*/ 430335 h 806800"/>
                <a:gd name="connsiteX17" fmla="*/ 318070 w 1128485"/>
                <a:gd name="connsiteY17" fmla="*/ 405395 h 806800"/>
                <a:gd name="connsiteX18" fmla="*/ 473944 w 1128485"/>
                <a:gd name="connsiteY18" fmla="*/ 164630 h 806800"/>
                <a:gd name="connsiteX19" fmla="*/ 537253 w 1128485"/>
                <a:gd name="connsiteY19" fmla="*/ 123863 h 806800"/>
                <a:gd name="connsiteX20" fmla="*/ 565550 w 1128485"/>
                <a:gd name="connsiteY20" fmla="*/ 87413 h 806800"/>
                <a:gd name="connsiteX21" fmla="*/ 746842 w 1128485"/>
                <a:gd name="connsiteY21" fmla="*/ 2522 h 806800"/>
                <a:gd name="connsiteX22" fmla="*/ 726699 w 1128485"/>
                <a:gd name="connsiteY22" fmla="*/ 23624 h 806800"/>
                <a:gd name="connsiteX23" fmla="*/ 616388 w 1128485"/>
                <a:gd name="connsiteY23" fmla="*/ 117149 h 806800"/>
                <a:gd name="connsiteX24" fmla="*/ 741567 w 1128485"/>
                <a:gd name="connsiteY24" fmla="*/ 91250 h 806800"/>
                <a:gd name="connsiteX25" fmla="*/ 889287 w 1128485"/>
                <a:gd name="connsiteY25" fmla="*/ 109475 h 806800"/>
                <a:gd name="connsiteX26" fmla="*/ 971780 w 1128485"/>
                <a:gd name="connsiteY26" fmla="*/ 209714 h 806800"/>
                <a:gd name="connsiteX27" fmla="*/ 960269 w 1128485"/>
                <a:gd name="connsiteY27" fmla="*/ 250481 h 806800"/>
                <a:gd name="connsiteX28" fmla="*/ 943962 w 1128485"/>
                <a:gd name="connsiteY28" fmla="*/ 302279 h 806800"/>
                <a:gd name="connsiteX29" fmla="*/ 1059549 w 1128485"/>
                <a:gd name="connsiteY29" fmla="*/ 433212 h 806800"/>
                <a:gd name="connsiteX30" fmla="*/ 1113265 w 1128485"/>
                <a:gd name="connsiteY30" fmla="*/ 452876 h 806800"/>
                <a:gd name="connsiteX31" fmla="*/ 1122858 w 1128485"/>
                <a:gd name="connsiteY31" fmla="*/ 479735 h 806800"/>
                <a:gd name="connsiteX32" fmla="*/ 858112 w 1128485"/>
                <a:gd name="connsiteY32" fmla="*/ 726255 h 806800"/>
                <a:gd name="connsiteX33" fmla="*/ 994321 w 1128485"/>
                <a:gd name="connsiteY33" fmla="*/ 730571 h 806800"/>
                <a:gd name="connsiteX34" fmla="*/ 1019741 w 1128485"/>
                <a:gd name="connsiteY34" fmla="*/ 736806 h 8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28485" h="806800">
                  <a:moveTo>
                    <a:pt x="1019741" y="736806"/>
                  </a:moveTo>
                  <a:cubicBezTo>
                    <a:pt x="979933" y="798196"/>
                    <a:pt x="883531" y="825534"/>
                    <a:pt x="817345" y="792921"/>
                  </a:cubicBezTo>
                  <a:cubicBezTo>
                    <a:pt x="799120" y="783808"/>
                    <a:pt x="782334" y="782369"/>
                    <a:pt x="761710" y="784767"/>
                  </a:cubicBezTo>
                  <a:cubicBezTo>
                    <a:pt x="640369" y="796757"/>
                    <a:pt x="521425" y="791482"/>
                    <a:pt x="424064" y="702754"/>
                  </a:cubicBezTo>
                  <a:cubicBezTo>
                    <a:pt x="409676" y="689804"/>
                    <a:pt x="397206" y="698917"/>
                    <a:pt x="385215" y="703233"/>
                  </a:cubicBezTo>
                  <a:cubicBezTo>
                    <a:pt x="357398" y="712825"/>
                    <a:pt x="331020" y="724336"/>
                    <a:pt x="302723" y="732010"/>
                  </a:cubicBezTo>
                  <a:cubicBezTo>
                    <a:pt x="283538" y="737286"/>
                    <a:pt x="285457" y="752154"/>
                    <a:pt x="289773" y="766542"/>
                  </a:cubicBezTo>
                  <a:cubicBezTo>
                    <a:pt x="262915" y="772297"/>
                    <a:pt x="238455" y="759828"/>
                    <a:pt x="213515" y="753113"/>
                  </a:cubicBezTo>
                  <a:cubicBezTo>
                    <a:pt x="163635" y="739684"/>
                    <a:pt x="113276" y="727214"/>
                    <a:pt x="63876" y="710427"/>
                  </a:cubicBezTo>
                  <a:cubicBezTo>
                    <a:pt x="56682" y="708029"/>
                    <a:pt x="49968" y="708509"/>
                    <a:pt x="42774" y="710427"/>
                  </a:cubicBezTo>
                  <a:cubicBezTo>
                    <a:pt x="27905" y="711387"/>
                    <a:pt x="15915" y="704672"/>
                    <a:pt x="5364" y="695080"/>
                  </a:cubicBezTo>
                  <a:cubicBezTo>
                    <a:pt x="-7586" y="674457"/>
                    <a:pt x="5364" y="660548"/>
                    <a:pt x="18313" y="646639"/>
                  </a:cubicBezTo>
                  <a:cubicBezTo>
                    <a:pt x="44692" y="628414"/>
                    <a:pt x="57162" y="599158"/>
                    <a:pt x="75387" y="574698"/>
                  </a:cubicBezTo>
                  <a:cubicBezTo>
                    <a:pt x="104643" y="534890"/>
                    <a:pt x="131981" y="494123"/>
                    <a:pt x="160758" y="454315"/>
                  </a:cubicBezTo>
                  <a:cubicBezTo>
                    <a:pt x="164115" y="449519"/>
                    <a:pt x="166033" y="442325"/>
                    <a:pt x="174667" y="443764"/>
                  </a:cubicBezTo>
                  <a:cubicBezTo>
                    <a:pt x="178024" y="462948"/>
                    <a:pt x="186177" y="470622"/>
                    <a:pt x="206800" y="461989"/>
                  </a:cubicBezTo>
                  <a:cubicBezTo>
                    <a:pt x="237016" y="449999"/>
                    <a:pt x="268191" y="440886"/>
                    <a:pt x="298885" y="430335"/>
                  </a:cubicBezTo>
                  <a:cubicBezTo>
                    <a:pt x="310396" y="426498"/>
                    <a:pt x="317111" y="417865"/>
                    <a:pt x="318070" y="405395"/>
                  </a:cubicBezTo>
                  <a:cubicBezTo>
                    <a:pt x="329101" y="298921"/>
                    <a:pt x="394328" y="226980"/>
                    <a:pt x="473944" y="164630"/>
                  </a:cubicBezTo>
                  <a:cubicBezTo>
                    <a:pt x="493608" y="149283"/>
                    <a:pt x="515670" y="136333"/>
                    <a:pt x="537253" y="123863"/>
                  </a:cubicBezTo>
                  <a:cubicBezTo>
                    <a:pt x="552120" y="115230"/>
                    <a:pt x="557875" y="101322"/>
                    <a:pt x="565550" y="87413"/>
                  </a:cubicBezTo>
                  <a:cubicBezTo>
                    <a:pt x="603919" y="21706"/>
                    <a:pt x="670584" y="-9469"/>
                    <a:pt x="746842" y="2522"/>
                  </a:cubicBezTo>
                  <a:cubicBezTo>
                    <a:pt x="746363" y="15471"/>
                    <a:pt x="735332" y="18828"/>
                    <a:pt x="726699" y="23624"/>
                  </a:cubicBezTo>
                  <a:cubicBezTo>
                    <a:pt x="670105" y="57677"/>
                    <a:pt x="641807" y="81178"/>
                    <a:pt x="616388" y="117149"/>
                  </a:cubicBezTo>
                  <a:cubicBezTo>
                    <a:pt x="659074" y="106597"/>
                    <a:pt x="699361" y="96046"/>
                    <a:pt x="741567" y="91250"/>
                  </a:cubicBezTo>
                  <a:cubicBezTo>
                    <a:pt x="792405" y="85494"/>
                    <a:pt x="842285" y="87413"/>
                    <a:pt x="889287" y="109475"/>
                  </a:cubicBezTo>
                  <a:cubicBezTo>
                    <a:pt x="932452" y="129619"/>
                    <a:pt x="959790" y="163671"/>
                    <a:pt x="971780" y="209714"/>
                  </a:cubicBezTo>
                  <a:cubicBezTo>
                    <a:pt x="976097" y="225541"/>
                    <a:pt x="974178" y="239450"/>
                    <a:pt x="960269" y="250481"/>
                  </a:cubicBezTo>
                  <a:cubicBezTo>
                    <a:pt x="943003" y="263910"/>
                    <a:pt x="940126" y="281655"/>
                    <a:pt x="943962" y="302279"/>
                  </a:cubicBezTo>
                  <a:cubicBezTo>
                    <a:pt x="956433" y="368945"/>
                    <a:pt x="1001996" y="406354"/>
                    <a:pt x="1059549" y="433212"/>
                  </a:cubicBezTo>
                  <a:cubicBezTo>
                    <a:pt x="1076815" y="441366"/>
                    <a:pt x="1095040" y="447121"/>
                    <a:pt x="1113265" y="452876"/>
                  </a:cubicBezTo>
                  <a:cubicBezTo>
                    <a:pt x="1127654" y="457673"/>
                    <a:pt x="1133889" y="466785"/>
                    <a:pt x="1122858" y="479735"/>
                  </a:cubicBezTo>
                  <a:cubicBezTo>
                    <a:pt x="1045640" y="573259"/>
                    <a:pt x="974178" y="673498"/>
                    <a:pt x="858112" y="726255"/>
                  </a:cubicBezTo>
                  <a:cubicBezTo>
                    <a:pt x="903675" y="734408"/>
                    <a:pt x="949239" y="732010"/>
                    <a:pt x="994321" y="730571"/>
                  </a:cubicBezTo>
                  <a:cubicBezTo>
                    <a:pt x="1003434" y="730571"/>
                    <a:pt x="1013506" y="725295"/>
                    <a:pt x="1019741" y="736806"/>
                  </a:cubicBezTo>
                  <a:close/>
                </a:path>
              </a:pathLst>
            </a:custGeom>
            <a:solidFill>
              <a:srgbClr val="F0C8A4"/>
            </a:solidFill>
            <a:ln w="479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0A86FC01-3EC1-479C-8A5D-FE2842C4D9D3}"/>
                </a:ext>
              </a:extLst>
            </p:cNvPr>
            <p:cNvSpPr/>
            <p:nvPr/>
          </p:nvSpPr>
          <p:spPr>
            <a:xfrm>
              <a:off x="9265268" y="3218811"/>
              <a:ext cx="723388" cy="795086"/>
            </a:xfrm>
            <a:custGeom>
              <a:avLst/>
              <a:gdLst>
                <a:gd name="connsiteX0" fmla="*/ 425415 w 723388"/>
                <a:gd name="connsiteY0" fmla="*/ 791137 h 795086"/>
                <a:gd name="connsiteX1" fmla="*/ 260428 w 723388"/>
                <a:gd name="connsiteY1" fmla="*/ 790178 h 795086"/>
                <a:gd name="connsiteX2" fmla="*/ 238846 w 723388"/>
                <a:gd name="connsiteY2" fmla="*/ 784423 h 795086"/>
                <a:gd name="connsiteX3" fmla="*/ 529490 w 723388"/>
                <a:gd name="connsiteY3" fmla="*/ 522555 h 795086"/>
                <a:gd name="connsiteX4" fmla="*/ 509347 w 723388"/>
                <a:gd name="connsiteY4" fmla="*/ 513443 h 795086"/>
                <a:gd name="connsiteX5" fmla="*/ 388005 w 723388"/>
                <a:gd name="connsiteY5" fmla="*/ 447736 h 795086"/>
                <a:gd name="connsiteX6" fmla="*/ 339085 w 723388"/>
                <a:gd name="connsiteY6" fmla="*/ 338864 h 795086"/>
                <a:gd name="connsiteX7" fmla="*/ 360667 w 723388"/>
                <a:gd name="connsiteY7" fmla="*/ 298577 h 795086"/>
                <a:gd name="connsiteX8" fmla="*/ 370739 w 723388"/>
                <a:gd name="connsiteY8" fmla="*/ 269321 h 795086"/>
                <a:gd name="connsiteX9" fmla="*/ 216304 w 723388"/>
                <a:gd name="connsiteY9" fmla="*/ 152296 h 795086"/>
                <a:gd name="connsiteX10" fmla="*/ 16306 w 723388"/>
                <a:gd name="connsiteY10" fmla="*/ 182991 h 795086"/>
                <a:gd name="connsiteX11" fmla="*/ 0 w 723388"/>
                <a:gd name="connsiteY11" fmla="*/ 187307 h 795086"/>
                <a:gd name="connsiteX12" fmla="*/ 53237 w 723388"/>
                <a:gd name="connsiteY12" fmla="*/ 124958 h 795086"/>
                <a:gd name="connsiteX13" fmla="*/ 151557 w 723388"/>
                <a:gd name="connsiteY13" fmla="*/ 57333 h 795086"/>
                <a:gd name="connsiteX14" fmla="*/ 275296 w 723388"/>
                <a:gd name="connsiteY14" fmla="*/ 14168 h 795086"/>
                <a:gd name="connsiteX15" fmla="*/ 590401 w 723388"/>
                <a:gd name="connsiteY15" fmla="*/ 101457 h 795086"/>
                <a:gd name="connsiteX16" fmla="*/ 718936 w 723388"/>
                <a:gd name="connsiteY16" fmla="*/ 477952 h 795086"/>
                <a:gd name="connsiteX17" fmla="*/ 718936 w 723388"/>
                <a:gd name="connsiteY17" fmla="*/ 503851 h 795086"/>
                <a:gd name="connsiteX18" fmla="*/ 601432 w 723388"/>
                <a:gd name="connsiteY18" fmla="*/ 736941 h 795086"/>
                <a:gd name="connsiteX19" fmla="*/ 447477 w 723388"/>
                <a:gd name="connsiteY19" fmla="*/ 785862 h 795086"/>
                <a:gd name="connsiteX20" fmla="*/ 425415 w 723388"/>
                <a:gd name="connsiteY20" fmla="*/ 791137 h 79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3388" h="795086">
                  <a:moveTo>
                    <a:pt x="425415" y="791137"/>
                  </a:moveTo>
                  <a:cubicBezTo>
                    <a:pt x="370259" y="794015"/>
                    <a:pt x="315584" y="798811"/>
                    <a:pt x="260428" y="790178"/>
                  </a:cubicBezTo>
                  <a:cubicBezTo>
                    <a:pt x="253714" y="789219"/>
                    <a:pt x="247000" y="788260"/>
                    <a:pt x="238846" y="784423"/>
                  </a:cubicBezTo>
                  <a:cubicBezTo>
                    <a:pt x="369301" y="733584"/>
                    <a:pt x="443640" y="622315"/>
                    <a:pt x="529490" y="522555"/>
                  </a:cubicBezTo>
                  <a:cubicBezTo>
                    <a:pt x="525654" y="513922"/>
                    <a:pt x="516061" y="515361"/>
                    <a:pt x="509347" y="513443"/>
                  </a:cubicBezTo>
                  <a:cubicBezTo>
                    <a:pt x="464263" y="499534"/>
                    <a:pt x="422537" y="479390"/>
                    <a:pt x="388005" y="447736"/>
                  </a:cubicBezTo>
                  <a:cubicBezTo>
                    <a:pt x="356830" y="419439"/>
                    <a:pt x="341962" y="381070"/>
                    <a:pt x="339085" y="338864"/>
                  </a:cubicBezTo>
                  <a:cubicBezTo>
                    <a:pt x="338126" y="322078"/>
                    <a:pt x="344840" y="306730"/>
                    <a:pt x="360667" y="298577"/>
                  </a:cubicBezTo>
                  <a:cubicBezTo>
                    <a:pt x="375056" y="291383"/>
                    <a:pt x="374097" y="281791"/>
                    <a:pt x="370739" y="269321"/>
                  </a:cubicBezTo>
                  <a:cubicBezTo>
                    <a:pt x="352514" y="198818"/>
                    <a:pt x="297359" y="157092"/>
                    <a:pt x="216304" y="152296"/>
                  </a:cubicBezTo>
                  <a:cubicBezTo>
                    <a:pt x="147240" y="148459"/>
                    <a:pt x="81054" y="161888"/>
                    <a:pt x="16306" y="182991"/>
                  </a:cubicBezTo>
                  <a:cubicBezTo>
                    <a:pt x="12949" y="183950"/>
                    <a:pt x="9112" y="184909"/>
                    <a:pt x="0" y="187307"/>
                  </a:cubicBezTo>
                  <a:cubicBezTo>
                    <a:pt x="16786" y="160929"/>
                    <a:pt x="34532" y="142703"/>
                    <a:pt x="53237" y="124958"/>
                  </a:cubicBezTo>
                  <a:cubicBezTo>
                    <a:pt x="82972" y="97620"/>
                    <a:pt x="118464" y="78915"/>
                    <a:pt x="151557" y="57333"/>
                  </a:cubicBezTo>
                  <a:cubicBezTo>
                    <a:pt x="192324" y="42465"/>
                    <a:pt x="233091" y="26638"/>
                    <a:pt x="275296" y="14168"/>
                  </a:cubicBezTo>
                  <a:cubicBezTo>
                    <a:pt x="399516" y="-22762"/>
                    <a:pt x="501673" y="14647"/>
                    <a:pt x="590401" y="101457"/>
                  </a:cubicBezTo>
                  <a:cubicBezTo>
                    <a:pt x="696875" y="205053"/>
                    <a:pt x="733325" y="333109"/>
                    <a:pt x="718936" y="477952"/>
                  </a:cubicBezTo>
                  <a:cubicBezTo>
                    <a:pt x="717978" y="486584"/>
                    <a:pt x="717498" y="495218"/>
                    <a:pt x="718936" y="503851"/>
                  </a:cubicBezTo>
                  <a:cubicBezTo>
                    <a:pt x="736682" y="615120"/>
                    <a:pt x="702150" y="684184"/>
                    <a:pt x="601432" y="736941"/>
                  </a:cubicBezTo>
                  <a:cubicBezTo>
                    <a:pt x="552991" y="762361"/>
                    <a:pt x="501673" y="778188"/>
                    <a:pt x="447477" y="785862"/>
                  </a:cubicBezTo>
                  <a:cubicBezTo>
                    <a:pt x="440762" y="786821"/>
                    <a:pt x="433088" y="789219"/>
                    <a:pt x="425415" y="791137"/>
                  </a:cubicBezTo>
                  <a:close/>
                </a:path>
              </a:pathLst>
            </a:custGeom>
            <a:solidFill>
              <a:srgbClr val="262421"/>
            </a:solidFill>
            <a:ln w="479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0D2D21CC-5670-4653-B242-2A90F4A67832}"/>
                </a:ext>
              </a:extLst>
            </p:cNvPr>
            <p:cNvSpPr/>
            <p:nvPr/>
          </p:nvSpPr>
          <p:spPr>
            <a:xfrm>
              <a:off x="8213001" y="3379690"/>
              <a:ext cx="594717" cy="583736"/>
            </a:xfrm>
            <a:custGeom>
              <a:avLst/>
              <a:gdLst>
                <a:gd name="connsiteX0" fmla="*/ 312227 w 594717"/>
                <a:gd name="connsiteY0" fmla="*/ 583736 h 583736"/>
                <a:gd name="connsiteX1" fmla="*/ 66666 w 594717"/>
                <a:gd name="connsiteY1" fmla="*/ 124268 h 583736"/>
                <a:gd name="connsiteX2" fmla="*/ 0 w 594717"/>
                <a:gd name="connsiteY2" fmla="*/ 28826 h 583736"/>
                <a:gd name="connsiteX3" fmla="*/ 249877 w 594717"/>
                <a:gd name="connsiteY3" fmla="*/ 1968 h 583736"/>
                <a:gd name="connsiteX4" fmla="*/ 373137 w 594717"/>
                <a:gd name="connsiteY4" fmla="*/ 44174 h 583736"/>
                <a:gd name="connsiteX5" fmla="*/ 559226 w 594717"/>
                <a:gd name="connsiteY5" fmla="*/ 244651 h 583736"/>
                <a:gd name="connsiteX6" fmla="*/ 594718 w 594717"/>
                <a:gd name="connsiteY6" fmla="*/ 295969 h 583736"/>
                <a:gd name="connsiteX7" fmla="*/ 588962 w 594717"/>
                <a:gd name="connsiteY7" fmla="*/ 299326 h 583736"/>
                <a:gd name="connsiteX8" fmla="*/ 474335 w 594717"/>
                <a:gd name="connsiteY8" fmla="*/ 315154 h 583736"/>
                <a:gd name="connsiteX9" fmla="*/ 351555 w 594717"/>
                <a:gd name="connsiteY9" fmla="*/ 355441 h 583736"/>
                <a:gd name="connsiteX10" fmla="*/ 502153 w 594717"/>
                <a:gd name="connsiteY10" fmla="*/ 433138 h 583736"/>
                <a:gd name="connsiteX11" fmla="*/ 516541 w 594717"/>
                <a:gd name="connsiteY11" fmla="*/ 472946 h 583736"/>
                <a:gd name="connsiteX12" fmla="*/ 492560 w 594717"/>
                <a:gd name="connsiteY12" fmla="*/ 516591 h 583736"/>
                <a:gd name="connsiteX13" fmla="*/ 312227 w 594717"/>
                <a:gd name="connsiteY13" fmla="*/ 583736 h 5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17" h="583736">
                  <a:moveTo>
                    <a:pt x="312227" y="583736"/>
                  </a:moveTo>
                  <a:cubicBezTo>
                    <a:pt x="246040" y="422107"/>
                    <a:pt x="162588" y="269591"/>
                    <a:pt x="66666" y="124268"/>
                  </a:cubicBezTo>
                  <a:cubicBezTo>
                    <a:pt x="45084" y="91655"/>
                    <a:pt x="22062" y="60480"/>
                    <a:pt x="0" y="28826"/>
                  </a:cubicBezTo>
                  <a:cubicBezTo>
                    <a:pt x="46043" y="26428"/>
                    <a:pt x="214386" y="9162"/>
                    <a:pt x="249877" y="1968"/>
                  </a:cubicBezTo>
                  <a:cubicBezTo>
                    <a:pt x="297838" y="-7145"/>
                    <a:pt x="337166" y="16836"/>
                    <a:pt x="373137" y="44174"/>
                  </a:cubicBezTo>
                  <a:cubicBezTo>
                    <a:pt x="446997" y="99808"/>
                    <a:pt x="504551" y="170791"/>
                    <a:pt x="559226" y="244651"/>
                  </a:cubicBezTo>
                  <a:cubicBezTo>
                    <a:pt x="571696" y="261437"/>
                    <a:pt x="587524" y="275346"/>
                    <a:pt x="594718" y="295969"/>
                  </a:cubicBezTo>
                  <a:cubicBezTo>
                    <a:pt x="593279" y="298368"/>
                    <a:pt x="591360" y="300286"/>
                    <a:pt x="588962" y="299326"/>
                  </a:cubicBezTo>
                  <a:cubicBezTo>
                    <a:pt x="548675" y="288775"/>
                    <a:pt x="511745" y="304123"/>
                    <a:pt x="474335" y="315154"/>
                  </a:cubicBezTo>
                  <a:cubicBezTo>
                    <a:pt x="438844" y="325226"/>
                    <a:pt x="355871" y="347288"/>
                    <a:pt x="351555" y="355441"/>
                  </a:cubicBezTo>
                  <a:cubicBezTo>
                    <a:pt x="371219" y="368870"/>
                    <a:pt x="473376" y="416831"/>
                    <a:pt x="502153" y="433138"/>
                  </a:cubicBezTo>
                  <a:cubicBezTo>
                    <a:pt x="518459" y="442251"/>
                    <a:pt x="524695" y="454721"/>
                    <a:pt x="516541" y="472946"/>
                  </a:cubicBezTo>
                  <a:cubicBezTo>
                    <a:pt x="509826" y="488293"/>
                    <a:pt x="504551" y="504120"/>
                    <a:pt x="492560" y="516591"/>
                  </a:cubicBezTo>
                  <a:cubicBezTo>
                    <a:pt x="456110" y="532897"/>
                    <a:pt x="335248" y="575103"/>
                    <a:pt x="312227" y="583736"/>
                  </a:cubicBezTo>
                  <a:close/>
                </a:path>
              </a:pathLst>
            </a:custGeom>
            <a:solidFill>
              <a:schemeClr val="accent4">
                <a:lumMod val="50000"/>
              </a:schemeClr>
            </a:solidFill>
            <a:ln w="479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0E6AAFF0-DB1D-4A0D-A6E2-1083940460B9}"/>
                </a:ext>
              </a:extLst>
            </p:cNvPr>
            <p:cNvSpPr/>
            <p:nvPr/>
          </p:nvSpPr>
          <p:spPr>
            <a:xfrm>
              <a:off x="8544412" y="3964571"/>
              <a:ext cx="427054" cy="693811"/>
            </a:xfrm>
            <a:custGeom>
              <a:avLst/>
              <a:gdLst>
                <a:gd name="connsiteX0" fmla="*/ 134291 w 427054"/>
                <a:gd name="connsiteY0" fmla="*/ 294 h 693811"/>
                <a:gd name="connsiteX1" fmla="*/ 167384 w 427054"/>
                <a:gd name="connsiteY1" fmla="*/ 14682 h 693811"/>
                <a:gd name="connsiteX2" fmla="*/ 249398 w 427054"/>
                <a:gd name="connsiteY2" fmla="*/ 50173 h 693811"/>
                <a:gd name="connsiteX3" fmla="*/ 253235 w 427054"/>
                <a:gd name="connsiteY3" fmla="*/ 87103 h 693811"/>
                <a:gd name="connsiteX4" fmla="*/ 193763 w 427054"/>
                <a:gd name="connsiteY4" fmla="*/ 228589 h 693811"/>
                <a:gd name="connsiteX5" fmla="*/ 189446 w 427054"/>
                <a:gd name="connsiteY5" fmla="*/ 244416 h 693811"/>
                <a:gd name="connsiteX6" fmla="*/ 297838 w 427054"/>
                <a:gd name="connsiteY6" fmla="*/ 198373 h 693811"/>
                <a:gd name="connsiteX7" fmla="*/ 344361 w 427054"/>
                <a:gd name="connsiteY7" fmla="*/ 178709 h 693811"/>
                <a:gd name="connsiteX8" fmla="*/ 399996 w 427054"/>
                <a:gd name="connsiteY8" fmla="*/ 138422 h 693811"/>
                <a:gd name="connsiteX9" fmla="*/ 417262 w 427054"/>
                <a:gd name="connsiteY9" fmla="*/ 126911 h 693811"/>
                <a:gd name="connsiteX10" fmla="*/ 425895 w 427054"/>
                <a:gd name="connsiteY10" fmla="*/ 286142 h 693811"/>
                <a:gd name="connsiteX11" fmla="*/ 388005 w 427054"/>
                <a:gd name="connsiteY11" fmla="*/ 518274 h 693811"/>
                <a:gd name="connsiteX12" fmla="*/ 347718 w 427054"/>
                <a:gd name="connsiteY12" fmla="*/ 571990 h 693811"/>
                <a:gd name="connsiteX13" fmla="*/ 165466 w 427054"/>
                <a:gd name="connsiteY13" fmla="*/ 693811 h 693811"/>
                <a:gd name="connsiteX14" fmla="*/ 131893 w 427054"/>
                <a:gd name="connsiteY14" fmla="*/ 512998 h 693811"/>
                <a:gd name="connsiteX15" fmla="*/ 60910 w 427054"/>
                <a:gd name="connsiteY15" fmla="*/ 218996 h 693811"/>
                <a:gd name="connsiteX16" fmla="*/ 0 w 427054"/>
                <a:gd name="connsiteY16" fmla="*/ 43459 h 693811"/>
                <a:gd name="connsiteX17" fmla="*/ 134291 w 427054"/>
                <a:gd name="connsiteY17" fmla="*/ 294 h 69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054" h="693811">
                  <a:moveTo>
                    <a:pt x="134291" y="294"/>
                  </a:moveTo>
                  <a:cubicBezTo>
                    <a:pt x="145322" y="5090"/>
                    <a:pt x="155394" y="12764"/>
                    <a:pt x="167384" y="14682"/>
                  </a:cubicBezTo>
                  <a:cubicBezTo>
                    <a:pt x="198559" y="17560"/>
                    <a:pt x="223499" y="34826"/>
                    <a:pt x="249398" y="50173"/>
                  </a:cubicBezTo>
                  <a:cubicBezTo>
                    <a:pt x="264266" y="58807"/>
                    <a:pt x="258510" y="74154"/>
                    <a:pt x="253235" y="87103"/>
                  </a:cubicBezTo>
                  <a:cubicBezTo>
                    <a:pt x="234050" y="134585"/>
                    <a:pt x="212947" y="181107"/>
                    <a:pt x="193763" y="228589"/>
                  </a:cubicBezTo>
                  <a:cubicBezTo>
                    <a:pt x="191844" y="232905"/>
                    <a:pt x="189446" y="236742"/>
                    <a:pt x="189446" y="244416"/>
                  </a:cubicBezTo>
                  <a:cubicBezTo>
                    <a:pt x="227336" y="230027"/>
                    <a:pt x="262347" y="213241"/>
                    <a:pt x="297838" y="198373"/>
                  </a:cubicBezTo>
                  <a:cubicBezTo>
                    <a:pt x="313186" y="192138"/>
                    <a:pt x="328534" y="183985"/>
                    <a:pt x="344361" y="178709"/>
                  </a:cubicBezTo>
                  <a:cubicBezTo>
                    <a:pt x="366902" y="171035"/>
                    <a:pt x="385128" y="157127"/>
                    <a:pt x="399996" y="138422"/>
                  </a:cubicBezTo>
                  <a:cubicBezTo>
                    <a:pt x="404312" y="133146"/>
                    <a:pt x="406230" y="122595"/>
                    <a:pt x="417262" y="126911"/>
                  </a:cubicBezTo>
                  <a:cubicBezTo>
                    <a:pt x="419180" y="180148"/>
                    <a:pt x="430691" y="232905"/>
                    <a:pt x="425895" y="286142"/>
                  </a:cubicBezTo>
                  <a:cubicBezTo>
                    <a:pt x="418701" y="364319"/>
                    <a:pt x="419180" y="443934"/>
                    <a:pt x="388005" y="518274"/>
                  </a:cubicBezTo>
                  <a:cubicBezTo>
                    <a:pt x="378893" y="539377"/>
                    <a:pt x="366423" y="558082"/>
                    <a:pt x="347718" y="571990"/>
                  </a:cubicBezTo>
                  <a:cubicBezTo>
                    <a:pt x="295440" y="611318"/>
                    <a:pt x="222060" y="660718"/>
                    <a:pt x="165466" y="693811"/>
                  </a:cubicBezTo>
                  <a:cubicBezTo>
                    <a:pt x="156833" y="655443"/>
                    <a:pt x="142924" y="583501"/>
                    <a:pt x="131893" y="512998"/>
                  </a:cubicBezTo>
                  <a:cubicBezTo>
                    <a:pt x="116066" y="412759"/>
                    <a:pt x="89208" y="315878"/>
                    <a:pt x="60910" y="218996"/>
                  </a:cubicBezTo>
                  <a:cubicBezTo>
                    <a:pt x="43644" y="159525"/>
                    <a:pt x="20624" y="101972"/>
                    <a:pt x="0" y="43459"/>
                  </a:cubicBezTo>
                  <a:cubicBezTo>
                    <a:pt x="479" y="40581"/>
                    <a:pt x="128056" y="-4023"/>
                    <a:pt x="134291" y="294"/>
                  </a:cubicBezTo>
                  <a:close/>
                </a:path>
              </a:pathLst>
            </a:custGeom>
            <a:solidFill>
              <a:schemeClr val="accent4">
                <a:lumMod val="50000"/>
              </a:schemeClr>
            </a:solidFill>
            <a:ln w="4795" cap="flat">
              <a:noFill/>
              <a:prstDash val="solid"/>
              <a:miter/>
            </a:ln>
          </p:spPr>
          <p:txBody>
            <a:bodyPr rtlCol="0" anchor="ctr"/>
            <a:lstStyle/>
            <a:p>
              <a:endParaRPr lang="en-US" dirty="0">
                <a:solidFill>
                  <a:srgbClr val="002060"/>
                </a:solidFill>
              </a:endParaRPr>
            </a:p>
          </p:txBody>
        </p:sp>
        <p:sp>
          <p:nvSpPr>
            <p:cNvPr id="13" name="Freeform: Shape 12">
              <a:extLst>
                <a:ext uri="{FF2B5EF4-FFF2-40B4-BE49-F238E27FC236}">
                  <a16:creationId xmlns:a16="http://schemas.microsoft.com/office/drawing/2014/main" id="{B9D0263D-BFD5-4573-B224-034E2FA7B7CA}"/>
                </a:ext>
              </a:extLst>
            </p:cNvPr>
            <p:cNvSpPr/>
            <p:nvPr/>
          </p:nvSpPr>
          <p:spPr>
            <a:xfrm>
              <a:off x="8546810" y="3666998"/>
              <a:ext cx="298317" cy="279641"/>
            </a:xfrm>
            <a:custGeom>
              <a:avLst/>
              <a:gdLst>
                <a:gd name="connsiteX0" fmla="*/ 155874 w 298317"/>
                <a:gd name="connsiteY0" fmla="*/ 226405 h 279641"/>
                <a:gd name="connsiteX1" fmla="*/ 128536 w 298317"/>
                <a:gd name="connsiteY1" fmla="*/ 133840 h 279641"/>
                <a:gd name="connsiteX2" fmla="*/ 0 w 298317"/>
                <a:gd name="connsiteY2" fmla="*/ 67654 h 279641"/>
                <a:gd name="connsiteX3" fmla="*/ 10072 w 298317"/>
                <a:gd name="connsiteY3" fmla="*/ 58061 h 279641"/>
                <a:gd name="connsiteX4" fmla="*/ 200478 w 298317"/>
                <a:gd name="connsiteY4" fmla="*/ 2426 h 279641"/>
                <a:gd name="connsiteX5" fmla="*/ 261388 w 298317"/>
                <a:gd name="connsiteY5" fmla="*/ 8182 h 279641"/>
                <a:gd name="connsiteX6" fmla="*/ 298318 w 298317"/>
                <a:gd name="connsiteY6" fmla="*/ 49908 h 279641"/>
                <a:gd name="connsiteX7" fmla="*/ 231172 w 298317"/>
                <a:gd name="connsiteY7" fmla="*/ 147749 h 279641"/>
                <a:gd name="connsiteX8" fmla="*/ 163547 w 298317"/>
                <a:gd name="connsiteY8" fmla="*/ 242712 h 279641"/>
                <a:gd name="connsiteX9" fmla="*/ 132373 w 298317"/>
                <a:gd name="connsiteY9" fmla="*/ 279642 h 279641"/>
                <a:gd name="connsiteX10" fmla="*/ 155874 w 298317"/>
                <a:gd name="connsiteY10" fmla="*/ 226405 h 27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317" h="279641">
                  <a:moveTo>
                    <a:pt x="155874" y="226405"/>
                  </a:moveTo>
                  <a:cubicBezTo>
                    <a:pt x="188487" y="165494"/>
                    <a:pt x="188487" y="165015"/>
                    <a:pt x="128536" y="133840"/>
                  </a:cubicBezTo>
                  <a:cubicBezTo>
                    <a:pt x="85371" y="111298"/>
                    <a:pt x="42206" y="89236"/>
                    <a:pt x="0" y="67654"/>
                  </a:cubicBezTo>
                  <a:cubicBezTo>
                    <a:pt x="0" y="59021"/>
                    <a:pt x="6235" y="59500"/>
                    <a:pt x="10072" y="58061"/>
                  </a:cubicBezTo>
                  <a:cubicBezTo>
                    <a:pt x="73381" y="39357"/>
                    <a:pt x="137169" y="21131"/>
                    <a:pt x="200478" y="2426"/>
                  </a:cubicBezTo>
                  <a:cubicBezTo>
                    <a:pt x="222060" y="-3808"/>
                    <a:pt x="241245" y="3386"/>
                    <a:pt x="261388" y="8182"/>
                  </a:cubicBezTo>
                  <a:cubicBezTo>
                    <a:pt x="276256" y="19693"/>
                    <a:pt x="293522" y="29285"/>
                    <a:pt x="298318" y="49908"/>
                  </a:cubicBezTo>
                  <a:cubicBezTo>
                    <a:pt x="275776" y="82521"/>
                    <a:pt x="253714" y="115135"/>
                    <a:pt x="231172" y="147749"/>
                  </a:cubicBezTo>
                  <a:cubicBezTo>
                    <a:pt x="209110" y="179882"/>
                    <a:pt x="186569" y="211537"/>
                    <a:pt x="163547" y="242712"/>
                  </a:cubicBezTo>
                  <a:cubicBezTo>
                    <a:pt x="159711" y="247987"/>
                    <a:pt x="147240" y="264294"/>
                    <a:pt x="132373" y="279642"/>
                  </a:cubicBezTo>
                  <a:cubicBezTo>
                    <a:pt x="124219" y="266212"/>
                    <a:pt x="151077" y="235038"/>
                    <a:pt x="155874" y="226405"/>
                  </a:cubicBezTo>
                  <a:close/>
                </a:path>
              </a:pathLst>
            </a:custGeom>
            <a:solidFill>
              <a:srgbClr val="FEFEFD"/>
            </a:solidFill>
            <a:ln w="479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A16B58A-F17A-4429-B341-B6A447F36CFD}"/>
                </a:ext>
              </a:extLst>
            </p:cNvPr>
            <p:cNvSpPr/>
            <p:nvPr/>
          </p:nvSpPr>
          <p:spPr>
            <a:xfrm>
              <a:off x="8711317" y="3973435"/>
              <a:ext cx="252398" cy="245234"/>
            </a:xfrm>
            <a:custGeom>
              <a:avLst/>
              <a:gdLst>
                <a:gd name="connsiteX0" fmla="*/ 249877 w 252398"/>
                <a:gd name="connsiteY0" fmla="*/ 117567 h 245234"/>
                <a:gd name="connsiteX1" fmla="*/ 171700 w 252398"/>
                <a:gd name="connsiteY1" fmla="*/ 179437 h 245234"/>
                <a:gd name="connsiteX2" fmla="*/ 33093 w 252398"/>
                <a:gd name="connsiteY2" fmla="*/ 238429 h 245234"/>
                <a:gd name="connsiteX3" fmla="*/ 7674 w 252398"/>
                <a:gd name="connsiteY3" fmla="*/ 244664 h 245234"/>
                <a:gd name="connsiteX4" fmla="*/ 45083 w 252398"/>
                <a:gd name="connsiteY4" fmla="*/ 154977 h 245234"/>
                <a:gd name="connsiteX5" fmla="*/ 81054 w 252398"/>
                <a:gd name="connsiteY5" fmla="*/ 71524 h 245234"/>
                <a:gd name="connsiteX6" fmla="*/ 68105 w 252398"/>
                <a:gd name="connsiteY6" fmla="*/ 39390 h 245234"/>
                <a:gd name="connsiteX7" fmla="*/ 0 w 252398"/>
                <a:gd name="connsiteY7" fmla="*/ 4858 h 245234"/>
                <a:gd name="connsiteX8" fmla="*/ 22062 w 252398"/>
                <a:gd name="connsiteY8" fmla="*/ 1981 h 245234"/>
                <a:gd name="connsiteX9" fmla="*/ 248438 w 252398"/>
                <a:gd name="connsiteY9" fmla="*/ 65289 h 245234"/>
                <a:gd name="connsiteX10" fmla="*/ 249877 w 252398"/>
                <a:gd name="connsiteY10" fmla="*/ 117567 h 24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398" h="245234">
                  <a:moveTo>
                    <a:pt x="249877" y="117567"/>
                  </a:moveTo>
                  <a:cubicBezTo>
                    <a:pt x="233091" y="149701"/>
                    <a:pt x="204794" y="166487"/>
                    <a:pt x="171700" y="179437"/>
                  </a:cubicBezTo>
                  <a:cubicBezTo>
                    <a:pt x="125178" y="197662"/>
                    <a:pt x="79615" y="218765"/>
                    <a:pt x="33093" y="238429"/>
                  </a:cubicBezTo>
                  <a:cubicBezTo>
                    <a:pt x="25899" y="241307"/>
                    <a:pt x="19664" y="247062"/>
                    <a:pt x="7674" y="244664"/>
                  </a:cubicBezTo>
                  <a:cubicBezTo>
                    <a:pt x="20143" y="214449"/>
                    <a:pt x="32613" y="184713"/>
                    <a:pt x="45083" y="154977"/>
                  </a:cubicBezTo>
                  <a:cubicBezTo>
                    <a:pt x="56594" y="127159"/>
                    <a:pt x="67146" y="98383"/>
                    <a:pt x="81054" y="71524"/>
                  </a:cubicBezTo>
                  <a:cubicBezTo>
                    <a:pt x="90167" y="53779"/>
                    <a:pt x="84411" y="46585"/>
                    <a:pt x="68105" y="39390"/>
                  </a:cubicBezTo>
                  <a:cubicBezTo>
                    <a:pt x="45083" y="28839"/>
                    <a:pt x="22541" y="16369"/>
                    <a:pt x="0" y="4858"/>
                  </a:cubicBezTo>
                  <a:cubicBezTo>
                    <a:pt x="6714" y="-2336"/>
                    <a:pt x="14868" y="62"/>
                    <a:pt x="22062" y="1981"/>
                  </a:cubicBezTo>
                  <a:cubicBezTo>
                    <a:pt x="97361" y="23084"/>
                    <a:pt x="172660" y="44187"/>
                    <a:pt x="248438" y="65289"/>
                  </a:cubicBezTo>
                  <a:cubicBezTo>
                    <a:pt x="256112" y="83515"/>
                    <a:pt x="250357" y="100781"/>
                    <a:pt x="249877" y="117567"/>
                  </a:cubicBezTo>
                  <a:close/>
                </a:path>
              </a:pathLst>
            </a:custGeom>
            <a:solidFill>
              <a:srgbClr val="FDFEFD"/>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31589832-6698-4D3D-AF5F-77795907878A}"/>
                </a:ext>
              </a:extLst>
            </p:cNvPr>
            <p:cNvSpPr/>
            <p:nvPr/>
          </p:nvSpPr>
          <p:spPr>
            <a:xfrm>
              <a:off x="8525228" y="3893403"/>
              <a:ext cx="177456" cy="119423"/>
            </a:xfrm>
            <a:custGeom>
              <a:avLst/>
              <a:gdLst>
                <a:gd name="connsiteX0" fmla="*/ 177456 w 177456"/>
                <a:gd name="connsiteY0" fmla="*/ 0 h 119423"/>
                <a:gd name="connsiteX1" fmla="*/ 153476 w 177456"/>
                <a:gd name="connsiteY1" fmla="*/ 71462 h 119423"/>
                <a:gd name="connsiteX2" fmla="*/ 88728 w 177456"/>
                <a:gd name="connsiteY2" fmla="*/ 93045 h 119423"/>
                <a:gd name="connsiteX3" fmla="*/ 19184 w 177456"/>
                <a:gd name="connsiteY3" fmla="*/ 119423 h 119423"/>
                <a:gd name="connsiteX4" fmla="*/ 0 w 177456"/>
                <a:gd name="connsiteY4" fmla="*/ 70023 h 119423"/>
                <a:gd name="connsiteX5" fmla="*/ 10551 w 177456"/>
                <a:gd name="connsiteY5" fmla="*/ 56594 h 119423"/>
                <a:gd name="connsiteX6" fmla="*/ 177456 w 177456"/>
                <a:gd name="connsiteY6" fmla="*/ 0 h 1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56" h="119423">
                  <a:moveTo>
                    <a:pt x="177456" y="0"/>
                  </a:moveTo>
                  <a:cubicBezTo>
                    <a:pt x="174099" y="9592"/>
                    <a:pt x="146281" y="53716"/>
                    <a:pt x="153476" y="71462"/>
                  </a:cubicBezTo>
                  <a:cubicBezTo>
                    <a:pt x="129495" y="81054"/>
                    <a:pt x="110311" y="84891"/>
                    <a:pt x="88728" y="93045"/>
                  </a:cubicBezTo>
                  <a:cubicBezTo>
                    <a:pt x="65706" y="101678"/>
                    <a:pt x="42206" y="110790"/>
                    <a:pt x="19184" y="119423"/>
                  </a:cubicBezTo>
                  <a:cubicBezTo>
                    <a:pt x="12949" y="104555"/>
                    <a:pt x="6715" y="84891"/>
                    <a:pt x="0" y="70023"/>
                  </a:cubicBezTo>
                  <a:cubicBezTo>
                    <a:pt x="0" y="62829"/>
                    <a:pt x="2398" y="58992"/>
                    <a:pt x="10551" y="56594"/>
                  </a:cubicBezTo>
                  <a:cubicBezTo>
                    <a:pt x="67146" y="40287"/>
                    <a:pt x="120382" y="14388"/>
                    <a:pt x="177456" y="0"/>
                  </a:cubicBezTo>
                  <a:close/>
                </a:path>
              </a:pathLst>
            </a:custGeom>
            <a:solidFill>
              <a:schemeClr val="accent4">
                <a:lumMod val="75000"/>
              </a:schemeClr>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C1D6E882-D7A0-428E-B203-67EDC7729FF6}"/>
                </a:ext>
              </a:extLst>
            </p:cNvPr>
            <p:cNvSpPr/>
            <p:nvPr/>
          </p:nvSpPr>
          <p:spPr>
            <a:xfrm>
              <a:off x="8677173" y="3892923"/>
              <a:ext cx="32704" cy="53716"/>
            </a:xfrm>
            <a:custGeom>
              <a:avLst/>
              <a:gdLst>
                <a:gd name="connsiteX0" fmla="*/ 32705 w 32704"/>
                <a:gd name="connsiteY0" fmla="*/ 16786 h 53716"/>
                <a:gd name="connsiteX1" fmla="*/ 1530 w 32704"/>
                <a:gd name="connsiteY1" fmla="*/ 53716 h 53716"/>
                <a:gd name="connsiteX2" fmla="*/ 25031 w 32704"/>
                <a:gd name="connsiteY2" fmla="*/ 0 h 53716"/>
              </a:gdLst>
              <a:ahLst/>
              <a:cxnLst>
                <a:cxn ang="0">
                  <a:pos x="connsiteX0" y="connsiteY0"/>
                </a:cxn>
                <a:cxn ang="0">
                  <a:pos x="connsiteX1" y="connsiteY1"/>
                </a:cxn>
                <a:cxn ang="0">
                  <a:pos x="connsiteX2" y="connsiteY2"/>
                </a:cxn>
              </a:cxnLst>
              <a:rect l="l" t="t" r="r" b="b"/>
              <a:pathLst>
                <a:path w="32704" h="53716">
                  <a:moveTo>
                    <a:pt x="32705" y="16786"/>
                  </a:moveTo>
                  <a:cubicBezTo>
                    <a:pt x="28868" y="22062"/>
                    <a:pt x="18316" y="41246"/>
                    <a:pt x="1530" y="53716"/>
                  </a:cubicBezTo>
                  <a:cubicBezTo>
                    <a:pt x="-6623" y="40287"/>
                    <a:pt x="20235" y="9112"/>
                    <a:pt x="25031" y="0"/>
                  </a:cubicBezTo>
                </a:path>
              </a:pathLst>
            </a:custGeom>
            <a:solidFill>
              <a:srgbClr val="FEFEFD"/>
            </a:solidFill>
            <a:ln w="479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402186672"/>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160CE1-FDD8-4EE4-ADF5-7A3B6A4F02C2}"/>
              </a:ext>
            </a:extLst>
          </p:cNvPr>
          <p:cNvPicPr>
            <a:picLocks noChangeAspect="1"/>
          </p:cNvPicPr>
          <p:nvPr/>
        </p:nvPicPr>
        <p:blipFill>
          <a:blip r:embed="rId2"/>
          <a:stretch>
            <a:fillRect/>
          </a:stretch>
        </p:blipFill>
        <p:spPr>
          <a:xfrm>
            <a:off x="0" y="1644242"/>
            <a:ext cx="6837028" cy="5213757"/>
          </a:xfrm>
          <a:prstGeom prst="rect">
            <a:avLst/>
          </a:prstGeom>
        </p:spPr>
      </p:pic>
      <p:sp>
        <p:nvSpPr>
          <p:cNvPr id="7" name="TextBox 6">
            <a:extLst>
              <a:ext uri="{FF2B5EF4-FFF2-40B4-BE49-F238E27FC236}">
                <a16:creationId xmlns:a16="http://schemas.microsoft.com/office/drawing/2014/main" id="{1CA4007E-782A-40A0-9E23-4B6FA02C115C}"/>
              </a:ext>
            </a:extLst>
          </p:cNvPr>
          <p:cNvSpPr txBox="1"/>
          <p:nvPr/>
        </p:nvSpPr>
        <p:spPr>
          <a:xfrm>
            <a:off x="837644" y="408119"/>
            <a:ext cx="6094602" cy="369332"/>
          </a:xfrm>
          <a:prstGeom prst="rect">
            <a:avLst/>
          </a:prstGeom>
          <a:noFill/>
        </p:spPr>
        <p:txBody>
          <a:bodyPr wrap="square">
            <a:spAutoFit/>
          </a:bodyPr>
          <a:lstStyle/>
          <a:p>
            <a:r>
              <a:rPr lang="en-US" b="1" dirty="0">
                <a:solidFill>
                  <a:srgbClr val="002060"/>
                </a:solidFill>
              </a:rPr>
              <a:t>. Home admin page</a:t>
            </a:r>
            <a:endParaRPr lang="vi-VN" b="1" dirty="0">
              <a:solidFill>
                <a:srgbClr val="002060"/>
              </a:solidFill>
            </a:endParaRPr>
          </a:p>
        </p:txBody>
      </p:sp>
      <p:graphicFrame>
        <p:nvGraphicFramePr>
          <p:cNvPr id="8" name="Table 7">
            <a:extLst>
              <a:ext uri="{FF2B5EF4-FFF2-40B4-BE49-F238E27FC236}">
                <a16:creationId xmlns:a16="http://schemas.microsoft.com/office/drawing/2014/main" id="{5A2B5B90-E7A2-4998-88C0-A67F0382DC39}"/>
              </a:ext>
            </a:extLst>
          </p:cNvPr>
          <p:cNvGraphicFramePr>
            <a:graphicFrameLocks noGrp="1"/>
          </p:cNvGraphicFramePr>
          <p:nvPr>
            <p:extLst>
              <p:ext uri="{D42A27DB-BD31-4B8C-83A1-F6EECF244321}">
                <p14:modId xmlns:p14="http://schemas.microsoft.com/office/powerpoint/2010/main" val="2018524057"/>
              </p:ext>
            </p:extLst>
          </p:nvPr>
        </p:nvGraphicFramePr>
        <p:xfrm>
          <a:off x="8525410" y="0"/>
          <a:ext cx="3666590" cy="3530510"/>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813241746"/>
                    </a:ext>
                  </a:extLst>
                </a:gridCol>
                <a:gridCol w="2613304">
                  <a:extLst>
                    <a:ext uri="{9D8B030D-6E8A-4147-A177-3AD203B41FA5}">
                      <a16:colId xmlns:a16="http://schemas.microsoft.com/office/drawing/2014/main" val="101188469"/>
                    </a:ext>
                  </a:extLst>
                </a:gridCol>
              </a:tblGrid>
              <a:tr h="267698">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390595053"/>
                  </a:ext>
                </a:extLst>
              </a:tr>
              <a:tr h="5047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logo</a:t>
                      </a:r>
                    </a:p>
                  </a:txBody>
                  <a:tcPr anchor="ctr">
                    <a:solidFill>
                      <a:schemeClr val="bg1">
                        <a:lumMod val="95000"/>
                      </a:schemeClr>
                    </a:solidFill>
                  </a:tcPr>
                </a:tc>
                <a:extLst>
                  <a:ext uri="{0D108BD9-81ED-4DB2-BD59-A6C34878D82A}">
                    <a16:rowId xmlns:a16="http://schemas.microsoft.com/office/drawing/2014/main" val="2268446675"/>
                  </a:ext>
                </a:extLst>
              </a:tr>
              <a:tr h="628108">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Search student, course, instructor</a:t>
                      </a:r>
                    </a:p>
                  </a:txBody>
                  <a:tcPr anchor="ctr">
                    <a:solidFill>
                      <a:srgbClr val="D6F6F0"/>
                    </a:solidFill>
                  </a:tcPr>
                </a:tc>
                <a:extLst>
                  <a:ext uri="{0D108BD9-81ED-4DB2-BD59-A6C34878D82A}">
                    <a16:rowId xmlns:a16="http://schemas.microsoft.com/office/drawing/2014/main" val="3941190635"/>
                  </a:ext>
                </a:extLst>
              </a:tr>
              <a:tr h="628108">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admin ,when click have logout, profile admin, change password</a:t>
                      </a:r>
                    </a:p>
                  </a:txBody>
                  <a:tcPr anchor="ctr">
                    <a:solidFill>
                      <a:schemeClr val="bg1">
                        <a:lumMod val="95000"/>
                      </a:schemeClr>
                    </a:solidFill>
                  </a:tcPr>
                </a:tc>
                <a:extLst>
                  <a:ext uri="{0D108BD9-81ED-4DB2-BD59-A6C34878D82A}">
                    <a16:rowId xmlns:a16="http://schemas.microsoft.com/office/drawing/2014/main" val="1131199223"/>
                  </a:ext>
                </a:extLst>
              </a:tr>
              <a:tr h="5047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Total student</a:t>
                      </a:r>
                    </a:p>
                  </a:txBody>
                  <a:tcPr anchor="ctr">
                    <a:solidFill>
                      <a:srgbClr val="D6F6F0"/>
                    </a:solidFill>
                  </a:tcPr>
                </a:tc>
                <a:extLst>
                  <a:ext uri="{0D108BD9-81ED-4DB2-BD59-A6C34878D82A}">
                    <a16:rowId xmlns:a16="http://schemas.microsoft.com/office/drawing/2014/main" val="658864979"/>
                  </a:ext>
                </a:extLst>
              </a:tr>
            </a:tbl>
          </a:graphicData>
        </a:graphic>
      </p:graphicFrame>
      <p:graphicFrame>
        <p:nvGraphicFramePr>
          <p:cNvPr id="10" name="Table 9">
            <a:extLst>
              <a:ext uri="{FF2B5EF4-FFF2-40B4-BE49-F238E27FC236}">
                <a16:creationId xmlns:a16="http://schemas.microsoft.com/office/drawing/2014/main" id="{040E1B67-B8FF-4820-88C5-C646DD6870A7}"/>
              </a:ext>
            </a:extLst>
          </p:cNvPr>
          <p:cNvGraphicFramePr>
            <a:graphicFrameLocks noGrp="1"/>
          </p:cNvGraphicFramePr>
          <p:nvPr>
            <p:extLst>
              <p:ext uri="{D42A27DB-BD31-4B8C-83A1-F6EECF244321}">
                <p14:modId xmlns:p14="http://schemas.microsoft.com/office/powerpoint/2010/main" val="1790451757"/>
              </p:ext>
            </p:extLst>
          </p:nvPr>
        </p:nvGraphicFramePr>
        <p:xfrm>
          <a:off x="8525410" y="3119030"/>
          <a:ext cx="3666590" cy="920750"/>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455665318"/>
                    </a:ext>
                  </a:extLst>
                </a:gridCol>
                <a:gridCol w="2613304">
                  <a:extLst>
                    <a:ext uri="{9D8B030D-6E8A-4147-A177-3AD203B41FA5}">
                      <a16:colId xmlns:a16="http://schemas.microsoft.com/office/drawing/2014/main" val="1668763040"/>
                    </a:ext>
                  </a:extLst>
                </a:gridCol>
              </a:tblGrid>
              <a:tr h="40702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Total course</a:t>
                      </a:r>
                    </a:p>
                  </a:txBody>
                  <a:tcPr anchor="ctr">
                    <a:solidFill>
                      <a:schemeClr val="bg1">
                        <a:lumMod val="95000"/>
                      </a:schemeClr>
                    </a:solidFill>
                  </a:tcPr>
                </a:tc>
                <a:extLst>
                  <a:ext uri="{0D108BD9-81ED-4DB2-BD59-A6C34878D82A}">
                    <a16:rowId xmlns:a16="http://schemas.microsoft.com/office/drawing/2014/main" val="3977513579"/>
                  </a:ext>
                </a:extLst>
              </a:tr>
              <a:tr h="423483">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Total instructor</a:t>
                      </a:r>
                    </a:p>
                  </a:txBody>
                  <a:tcPr anchor="ctr">
                    <a:solidFill>
                      <a:srgbClr val="D6F6F0"/>
                    </a:solidFill>
                  </a:tcPr>
                </a:tc>
                <a:extLst>
                  <a:ext uri="{0D108BD9-81ED-4DB2-BD59-A6C34878D82A}">
                    <a16:rowId xmlns:a16="http://schemas.microsoft.com/office/drawing/2014/main" val="237491762"/>
                  </a:ext>
                </a:extLst>
              </a:tr>
            </a:tbl>
          </a:graphicData>
        </a:graphic>
      </p:graphicFrame>
      <p:graphicFrame>
        <p:nvGraphicFramePr>
          <p:cNvPr id="11" name="Table 10">
            <a:extLst>
              <a:ext uri="{FF2B5EF4-FFF2-40B4-BE49-F238E27FC236}">
                <a16:creationId xmlns:a16="http://schemas.microsoft.com/office/drawing/2014/main" id="{0B9F5BA8-6C01-4AB0-9C2F-A91E07802326}"/>
              </a:ext>
            </a:extLst>
          </p:cNvPr>
          <p:cNvGraphicFramePr>
            <a:graphicFrameLocks noGrp="1"/>
          </p:cNvGraphicFramePr>
          <p:nvPr>
            <p:extLst>
              <p:ext uri="{D42A27DB-BD31-4B8C-83A1-F6EECF244321}">
                <p14:modId xmlns:p14="http://schemas.microsoft.com/office/powerpoint/2010/main" val="2464072471"/>
              </p:ext>
            </p:extLst>
          </p:nvPr>
        </p:nvGraphicFramePr>
        <p:xfrm>
          <a:off x="8525410" y="4039781"/>
          <a:ext cx="3666590" cy="1211728"/>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455665318"/>
                    </a:ext>
                  </a:extLst>
                </a:gridCol>
                <a:gridCol w="2613304">
                  <a:extLst>
                    <a:ext uri="{9D8B030D-6E8A-4147-A177-3AD203B41FA5}">
                      <a16:colId xmlns:a16="http://schemas.microsoft.com/office/drawing/2014/main" val="1668763040"/>
                    </a:ext>
                  </a:extLst>
                </a:gridCol>
              </a:tblGrid>
              <a:tr h="671819">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Total student</a:t>
                      </a:r>
                    </a:p>
                  </a:txBody>
                  <a:tcPr anchor="ctr">
                    <a:solidFill>
                      <a:schemeClr val="bg1">
                        <a:lumMod val="95000"/>
                      </a:schemeClr>
                    </a:solidFill>
                  </a:tcPr>
                </a:tc>
                <a:extLst>
                  <a:ext uri="{0D108BD9-81ED-4DB2-BD59-A6C34878D82A}">
                    <a16:rowId xmlns:a16="http://schemas.microsoft.com/office/drawing/2014/main" val="3977513579"/>
                  </a:ext>
                </a:extLst>
              </a:tr>
              <a:tr h="539909">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7</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List of instructor</a:t>
                      </a:r>
                    </a:p>
                  </a:txBody>
                  <a:tcPr anchor="ctr">
                    <a:solidFill>
                      <a:srgbClr val="D6F6F0"/>
                    </a:solidFill>
                  </a:tcPr>
                </a:tc>
                <a:extLst>
                  <a:ext uri="{0D108BD9-81ED-4DB2-BD59-A6C34878D82A}">
                    <a16:rowId xmlns:a16="http://schemas.microsoft.com/office/drawing/2014/main" val="237491762"/>
                  </a:ext>
                </a:extLst>
              </a:tr>
            </a:tbl>
          </a:graphicData>
        </a:graphic>
      </p:graphicFrame>
      <p:graphicFrame>
        <p:nvGraphicFramePr>
          <p:cNvPr id="12" name="Table 11">
            <a:extLst>
              <a:ext uri="{FF2B5EF4-FFF2-40B4-BE49-F238E27FC236}">
                <a16:creationId xmlns:a16="http://schemas.microsoft.com/office/drawing/2014/main" id="{FDE37853-461C-473C-9ECC-5D10353F54E8}"/>
              </a:ext>
            </a:extLst>
          </p:cNvPr>
          <p:cNvGraphicFramePr>
            <a:graphicFrameLocks noGrp="1"/>
          </p:cNvGraphicFramePr>
          <p:nvPr>
            <p:extLst>
              <p:ext uri="{D42A27DB-BD31-4B8C-83A1-F6EECF244321}">
                <p14:modId xmlns:p14="http://schemas.microsoft.com/office/powerpoint/2010/main" val="1009330453"/>
              </p:ext>
            </p:extLst>
          </p:nvPr>
        </p:nvGraphicFramePr>
        <p:xfrm>
          <a:off x="8525410" y="5285476"/>
          <a:ext cx="3666590" cy="1704136"/>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455665318"/>
                    </a:ext>
                  </a:extLst>
                </a:gridCol>
                <a:gridCol w="2613304">
                  <a:extLst>
                    <a:ext uri="{9D8B030D-6E8A-4147-A177-3AD203B41FA5}">
                      <a16:colId xmlns:a16="http://schemas.microsoft.com/office/drawing/2014/main" val="1668763040"/>
                    </a:ext>
                  </a:extLst>
                </a:gridCol>
              </a:tblGrid>
              <a:tr h="789736">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8</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List of student</a:t>
                      </a:r>
                    </a:p>
                  </a:txBody>
                  <a:tcPr anchor="ctr">
                    <a:solidFill>
                      <a:schemeClr val="bg1">
                        <a:lumMod val="95000"/>
                      </a:schemeClr>
                    </a:solidFill>
                  </a:tcPr>
                </a:tc>
                <a:extLst>
                  <a:ext uri="{0D108BD9-81ED-4DB2-BD59-A6C34878D82A}">
                    <a16:rowId xmlns:a16="http://schemas.microsoft.com/office/drawing/2014/main" val="3977513579"/>
                  </a:ext>
                </a:extLst>
              </a:tr>
              <a:tr h="66953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9</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800" dirty="0">
                          <a:solidFill>
                            <a:srgbClr val="002060"/>
                          </a:solidFill>
                          <a:latin typeface="Calibri(Body)"/>
                          <a:ea typeface="나눔고딕" panose="020D0604000000000000" pitchFamily="50" charset="-127"/>
                          <a:sym typeface="Wingdings" panose="05000000000000000000" pitchFamily="2" charset="2"/>
                        </a:rPr>
                        <a:t>List Salary status of instructor </a:t>
                      </a:r>
                    </a:p>
                    <a:p>
                      <a:endParaRPr lang="en-US" sz="1800" b="0" i="0" kern="1200" dirty="0">
                        <a:solidFill>
                          <a:schemeClr val="dk1"/>
                        </a:solidFill>
                        <a:effectLst/>
                        <a:latin typeface="+mn-lt"/>
                        <a:ea typeface="+mn-ea"/>
                        <a:cs typeface="+mn-cs"/>
                      </a:endParaRPr>
                    </a:p>
                  </a:txBody>
                  <a:tcPr anchor="ctr">
                    <a:solidFill>
                      <a:srgbClr val="D6F6F0"/>
                    </a:solidFill>
                  </a:tcPr>
                </a:tc>
                <a:extLst>
                  <a:ext uri="{0D108BD9-81ED-4DB2-BD59-A6C34878D82A}">
                    <a16:rowId xmlns:a16="http://schemas.microsoft.com/office/drawing/2014/main" val="237491762"/>
                  </a:ext>
                </a:extLst>
              </a:tr>
            </a:tbl>
          </a:graphicData>
        </a:graphic>
      </p:graphicFrame>
    </p:spTree>
    <p:extLst>
      <p:ext uri="{BB962C8B-B14F-4D97-AF65-F5344CB8AC3E}">
        <p14:creationId xmlns:p14="http://schemas.microsoft.com/office/powerpoint/2010/main" val="2770365484"/>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C1F3B5B-C4AF-4A32-9868-F98208C1F8E9}"/>
              </a:ext>
            </a:extLst>
          </p:cNvPr>
          <p:cNvGraphicFramePr>
            <a:graphicFrameLocks noGrp="1"/>
          </p:cNvGraphicFramePr>
          <p:nvPr>
            <p:extLst>
              <p:ext uri="{D42A27DB-BD31-4B8C-83A1-F6EECF244321}">
                <p14:modId xmlns:p14="http://schemas.microsoft.com/office/powerpoint/2010/main" val="4094174371"/>
              </p:ext>
            </p:extLst>
          </p:nvPr>
        </p:nvGraphicFramePr>
        <p:xfrm>
          <a:off x="4576237" y="-2"/>
          <a:ext cx="3713826" cy="4823671"/>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1488587764"/>
                    </a:ext>
                  </a:extLst>
                </a:gridCol>
                <a:gridCol w="2537335">
                  <a:extLst>
                    <a:ext uri="{9D8B030D-6E8A-4147-A177-3AD203B41FA5}">
                      <a16:colId xmlns:a16="http://schemas.microsoft.com/office/drawing/2014/main" val="217895865"/>
                    </a:ext>
                  </a:extLst>
                </a:gridCol>
              </a:tblGrid>
              <a:tr h="457883">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594587643"/>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instructor page</a:t>
                      </a:r>
                    </a:p>
                  </a:txBody>
                  <a:tcPr anchor="ctr">
                    <a:solidFill>
                      <a:schemeClr val="bg1">
                        <a:lumMod val="95000"/>
                      </a:schemeClr>
                    </a:solidFill>
                  </a:tcPr>
                </a:tc>
                <a:extLst>
                  <a:ext uri="{0D108BD9-81ED-4DB2-BD59-A6C34878D82A}">
                    <a16:rowId xmlns:a16="http://schemas.microsoft.com/office/drawing/2014/main" val="3748038700"/>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student page</a:t>
                      </a:r>
                    </a:p>
                  </a:txBody>
                  <a:tcPr anchor="ctr">
                    <a:solidFill>
                      <a:srgbClr val="D6F6F0"/>
                    </a:solidFill>
                  </a:tcPr>
                </a:tc>
                <a:extLst>
                  <a:ext uri="{0D108BD9-81ED-4DB2-BD59-A6C34878D82A}">
                    <a16:rowId xmlns:a16="http://schemas.microsoft.com/office/drawing/2014/main" val="1432683480"/>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course page</a:t>
                      </a:r>
                    </a:p>
                  </a:txBody>
                  <a:tcPr anchor="ctr">
                    <a:solidFill>
                      <a:schemeClr val="bg1">
                        <a:lumMod val="95000"/>
                      </a:schemeClr>
                    </a:solidFill>
                  </a:tcPr>
                </a:tc>
                <a:extLst>
                  <a:ext uri="{0D108BD9-81ED-4DB2-BD59-A6C34878D82A}">
                    <a16:rowId xmlns:a16="http://schemas.microsoft.com/office/drawing/2014/main" val="681431875"/>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payment page</a:t>
                      </a:r>
                    </a:p>
                  </a:txBody>
                  <a:tcPr anchor="ctr">
                    <a:solidFill>
                      <a:srgbClr val="D6F6F0"/>
                    </a:solidFill>
                  </a:tcPr>
                </a:tc>
                <a:extLst>
                  <a:ext uri="{0D108BD9-81ED-4DB2-BD59-A6C34878D82A}">
                    <a16:rowId xmlns:a16="http://schemas.microsoft.com/office/drawing/2014/main" val="2262158742"/>
                  </a:ext>
                </a:extLst>
              </a:tr>
            </a:tbl>
          </a:graphicData>
        </a:graphic>
      </p:graphicFrame>
      <p:pic>
        <p:nvPicPr>
          <p:cNvPr id="5" name="Picture 4">
            <a:extLst>
              <a:ext uri="{FF2B5EF4-FFF2-40B4-BE49-F238E27FC236}">
                <a16:creationId xmlns:a16="http://schemas.microsoft.com/office/drawing/2014/main" id="{995BB7E6-D60E-46D2-8C4C-5CAC75A7F68F}"/>
              </a:ext>
            </a:extLst>
          </p:cNvPr>
          <p:cNvPicPr>
            <a:picLocks noChangeAspect="1"/>
          </p:cNvPicPr>
          <p:nvPr/>
        </p:nvPicPr>
        <p:blipFill>
          <a:blip r:embed="rId2"/>
          <a:stretch>
            <a:fillRect/>
          </a:stretch>
        </p:blipFill>
        <p:spPr>
          <a:xfrm>
            <a:off x="0" y="0"/>
            <a:ext cx="4576237" cy="6858000"/>
          </a:xfrm>
          <a:prstGeom prst="rect">
            <a:avLst/>
          </a:prstGeom>
        </p:spPr>
      </p:pic>
      <p:graphicFrame>
        <p:nvGraphicFramePr>
          <p:cNvPr id="6" name="Table 5">
            <a:extLst>
              <a:ext uri="{FF2B5EF4-FFF2-40B4-BE49-F238E27FC236}">
                <a16:creationId xmlns:a16="http://schemas.microsoft.com/office/drawing/2014/main" id="{268182E9-02CB-42BF-874E-294B6D824006}"/>
              </a:ext>
            </a:extLst>
          </p:cNvPr>
          <p:cNvGraphicFramePr>
            <a:graphicFrameLocks noGrp="1"/>
          </p:cNvGraphicFramePr>
          <p:nvPr>
            <p:extLst>
              <p:ext uri="{D42A27DB-BD31-4B8C-83A1-F6EECF244321}">
                <p14:modId xmlns:p14="http://schemas.microsoft.com/office/powerpoint/2010/main" val="1659773363"/>
              </p:ext>
            </p:extLst>
          </p:nvPr>
        </p:nvGraphicFramePr>
        <p:xfrm>
          <a:off x="4576237" y="4823669"/>
          <a:ext cx="3713826" cy="1091447"/>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2810342568"/>
                    </a:ext>
                  </a:extLst>
                </a:gridCol>
                <a:gridCol w="2537335">
                  <a:extLst>
                    <a:ext uri="{9D8B030D-6E8A-4147-A177-3AD203B41FA5}">
                      <a16:colId xmlns:a16="http://schemas.microsoft.com/office/drawing/2014/main" val="82360143"/>
                    </a:ext>
                  </a:extLst>
                </a:gridCol>
              </a:tblGrid>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694743765"/>
                  </a:ext>
                </a:extLst>
              </a:tr>
            </a:tbl>
          </a:graphicData>
        </a:graphic>
      </p:graphicFrame>
      <p:graphicFrame>
        <p:nvGraphicFramePr>
          <p:cNvPr id="7" name="Table 6">
            <a:extLst>
              <a:ext uri="{FF2B5EF4-FFF2-40B4-BE49-F238E27FC236}">
                <a16:creationId xmlns:a16="http://schemas.microsoft.com/office/drawing/2014/main" id="{B77D227D-AFC6-4EE6-A021-A68F1CB07EC6}"/>
              </a:ext>
            </a:extLst>
          </p:cNvPr>
          <p:cNvGraphicFramePr>
            <a:graphicFrameLocks noGrp="1"/>
          </p:cNvGraphicFramePr>
          <p:nvPr>
            <p:extLst>
              <p:ext uri="{D42A27DB-BD31-4B8C-83A1-F6EECF244321}">
                <p14:modId xmlns:p14="http://schemas.microsoft.com/office/powerpoint/2010/main" val="2340059057"/>
              </p:ext>
            </p:extLst>
          </p:nvPr>
        </p:nvGraphicFramePr>
        <p:xfrm>
          <a:off x="8290063" y="0"/>
          <a:ext cx="3713826" cy="4749564"/>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4222200985"/>
                    </a:ext>
                  </a:extLst>
                </a:gridCol>
                <a:gridCol w="2537335">
                  <a:extLst>
                    <a:ext uri="{9D8B030D-6E8A-4147-A177-3AD203B41FA5}">
                      <a16:colId xmlns:a16="http://schemas.microsoft.com/office/drawing/2014/main" val="2869394174"/>
                    </a:ext>
                  </a:extLst>
                </a:gridCol>
              </a:tblGrid>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148712076"/>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7</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checkbook page</a:t>
                      </a:r>
                    </a:p>
                  </a:txBody>
                  <a:tcPr anchor="ctr">
                    <a:solidFill>
                      <a:srgbClr val="D6F6F0"/>
                    </a:solidFill>
                  </a:tcPr>
                </a:tc>
                <a:extLst>
                  <a:ext uri="{0D108BD9-81ED-4DB2-BD59-A6C34878D82A}">
                    <a16:rowId xmlns:a16="http://schemas.microsoft.com/office/drawing/2014/main" val="3240889502"/>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8</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check lesson  page</a:t>
                      </a:r>
                    </a:p>
                  </a:txBody>
                  <a:tcPr anchor="ctr">
                    <a:solidFill>
                      <a:schemeClr val="bg1">
                        <a:lumMod val="95000"/>
                      </a:schemeClr>
                    </a:solidFill>
                  </a:tcPr>
                </a:tc>
                <a:extLst>
                  <a:ext uri="{0D108BD9-81ED-4DB2-BD59-A6C34878D82A}">
                    <a16:rowId xmlns:a16="http://schemas.microsoft.com/office/drawing/2014/main" val="973052415"/>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9</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 list book list</a:t>
                      </a:r>
                    </a:p>
                  </a:txBody>
                  <a:tcPr anchor="ctr">
                    <a:solidFill>
                      <a:srgbClr val="D6F6F0"/>
                    </a:solidFill>
                  </a:tcPr>
                </a:tc>
                <a:extLst>
                  <a:ext uri="{0D108BD9-81ED-4DB2-BD59-A6C34878D82A}">
                    <a16:rowId xmlns:a16="http://schemas.microsoft.com/office/drawing/2014/main" val="4066184086"/>
                  </a:ext>
                </a:extLst>
              </a:tr>
            </a:tbl>
          </a:graphicData>
        </a:graphic>
      </p:graphicFrame>
      <p:graphicFrame>
        <p:nvGraphicFramePr>
          <p:cNvPr id="8" name="Table 7">
            <a:extLst>
              <a:ext uri="{FF2B5EF4-FFF2-40B4-BE49-F238E27FC236}">
                <a16:creationId xmlns:a16="http://schemas.microsoft.com/office/drawing/2014/main" id="{ACD557C7-0455-4238-ADFA-41D38AAAE0C0}"/>
              </a:ext>
            </a:extLst>
          </p:cNvPr>
          <p:cNvGraphicFramePr>
            <a:graphicFrameLocks noGrp="1"/>
          </p:cNvGraphicFramePr>
          <p:nvPr>
            <p:extLst>
              <p:ext uri="{D42A27DB-BD31-4B8C-83A1-F6EECF244321}">
                <p14:modId xmlns:p14="http://schemas.microsoft.com/office/powerpoint/2010/main" val="2934102335"/>
              </p:ext>
            </p:extLst>
          </p:nvPr>
        </p:nvGraphicFramePr>
        <p:xfrm>
          <a:off x="8290063" y="4749565"/>
          <a:ext cx="3713826" cy="2108436"/>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3775409740"/>
                    </a:ext>
                  </a:extLst>
                </a:gridCol>
                <a:gridCol w="2537335">
                  <a:extLst>
                    <a:ext uri="{9D8B030D-6E8A-4147-A177-3AD203B41FA5}">
                      <a16:colId xmlns:a16="http://schemas.microsoft.com/office/drawing/2014/main" val="70628931"/>
                    </a:ext>
                  </a:extLst>
                </a:gridCol>
              </a:tblGrid>
              <a:tr h="104793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10</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List of all list lesson page</a:t>
                      </a:r>
                    </a:p>
                  </a:txBody>
                  <a:tcPr anchor="ctr">
                    <a:solidFill>
                      <a:schemeClr val="bg1">
                        <a:lumMod val="95000"/>
                      </a:schemeClr>
                    </a:solidFill>
                  </a:tcPr>
                </a:tc>
                <a:extLst>
                  <a:ext uri="{0D108BD9-81ED-4DB2-BD59-A6C34878D82A}">
                    <a16:rowId xmlns:a16="http://schemas.microsoft.com/office/drawing/2014/main" val="3479333575"/>
                  </a:ext>
                </a:extLst>
              </a:tr>
              <a:tr h="1060499">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11</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category page</a:t>
                      </a:r>
                    </a:p>
                  </a:txBody>
                  <a:tcPr anchor="ctr">
                    <a:solidFill>
                      <a:srgbClr val="D6F6F0"/>
                    </a:solidFill>
                  </a:tcPr>
                </a:tc>
                <a:extLst>
                  <a:ext uri="{0D108BD9-81ED-4DB2-BD59-A6C34878D82A}">
                    <a16:rowId xmlns:a16="http://schemas.microsoft.com/office/drawing/2014/main" val="2612508560"/>
                  </a:ext>
                </a:extLst>
              </a:tr>
            </a:tbl>
          </a:graphicData>
        </a:graphic>
      </p:graphicFrame>
    </p:spTree>
    <p:extLst>
      <p:ext uri="{BB962C8B-B14F-4D97-AF65-F5344CB8AC3E}">
        <p14:creationId xmlns:p14="http://schemas.microsoft.com/office/powerpoint/2010/main" val="772777714"/>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D2AD2D-CC0F-49B2-B056-69D69E333392}"/>
              </a:ext>
            </a:extLst>
          </p:cNvPr>
          <p:cNvPicPr>
            <a:picLocks noChangeAspect="1"/>
          </p:cNvPicPr>
          <p:nvPr/>
        </p:nvPicPr>
        <p:blipFill>
          <a:blip r:embed="rId2"/>
          <a:stretch>
            <a:fillRect/>
          </a:stretch>
        </p:blipFill>
        <p:spPr>
          <a:xfrm>
            <a:off x="838415" y="1765201"/>
            <a:ext cx="6786694" cy="4702029"/>
          </a:xfrm>
          <a:prstGeom prst="rect">
            <a:avLst/>
          </a:prstGeom>
        </p:spPr>
      </p:pic>
      <p:sp>
        <p:nvSpPr>
          <p:cNvPr id="5" name="TextBox 4">
            <a:extLst>
              <a:ext uri="{FF2B5EF4-FFF2-40B4-BE49-F238E27FC236}">
                <a16:creationId xmlns:a16="http://schemas.microsoft.com/office/drawing/2014/main" id="{07E0EF4F-416B-4AC8-9E5A-010E4BC15589}"/>
              </a:ext>
            </a:extLst>
          </p:cNvPr>
          <p:cNvSpPr txBox="1"/>
          <p:nvPr/>
        </p:nvSpPr>
        <p:spPr>
          <a:xfrm>
            <a:off x="838415" y="729770"/>
            <a:ext cx="6094602" cy="369332"/>
          </a:xfrm>
          <a:prstGeom prst="rect">
            <a:avLst/>
          </a:prstGeom>
          <a:noFill/>
        </p:spPr>
        <p:txBody>
          <a:bodyPr wrap="square">
            <a:spAutoFit/>
          </a:bodyPr>
          <a:lstStyle/>
          <a:p>
            <a:r>
              <a:rPr lang="en-US" b="1" dirty="0">
                <a:solidFill>
                  <a:srgbClr val="002060"/>
                </a:solidFill>
              </a:rPr>
              <a:t>. All instructor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52DF4FDF-7D36-4A71-A801-0BDE2216515B}"/>
              </a:ext>
            </a:extLst>
          </p:cNvPr>
          <p:cNvGraphicFramePr>
            <a:graphicFrameLocks noGrp="1"/>
          </p:cNvGraphicFramePr>
          <p:nvPr>
            <p:extLst>
              <p:ext uri="{D42A27DB-BD31-4B8C-83A1-F6EECF244321}">
                <p14:modId xmlns:p14="http://schemas.microsoft.com/office/powerpoint/2010/main" val="3151672214"/>
              </p:ext>
            </p:extLst>
          </p:nvPr>
        </p:nvGraphicFramePr>
        <p:xfrm>
          <a:off x="8439423" y="-125835"/>
          <a:ext cx="3666590" cy="4749274"/>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087685510"/>
                    </a:ext>
                  </a:extLst>
                </a:gridCol>
                <a:gridCol w="2613304">
                  <a:extLst>
                    <a:ext uri="{9D8B030D-6E8A-4147-A177-3AD203B41FA5}">
                      <a16:colId xmlns:a16="http://schemas.microsoft.com/office/drawing/2014/main" val="2929274250"/>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9634870"/>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Show 5-10-15 </a:t>
                      </a:r>
                      <a:r>
                        <a:rPr lang="en-US" sz="1800" b="0" i="0" kern="1200" dirty="0">
                          <a:solidFill>
                            <a:schemeClr val="dk1"/>
                          </a:solidFill>
                          <a:effectLst/>
                          <a:latin typeface="+mn-lt"/>
                          <a:ea typeface="+mn-ea"/>
                          <a:cs typeface="+mn-cs"/>
                        </a:rPr>
                        <a:t>instructor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998819669"/>
                  </a:ext>
                </a:extLst>
              </a:tr>
              <a:tr h="1119378">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Search name </a:t>
                      </a:r>
                      <a:r>
                        <a:rPr lang="en-US" sz="1800" b="0" i="0" kern="1200" dirty="0">
                          <a:solidFill>
                            <a:schemeClr val="dk1"/>
                          </a:solidFill>
                          <a:effectLst/>
                          <a:latin typeface="+mn-lt"/>
                          <a:ea typeface="+mn-ea"/>
                          <a:cs typeface="+mn-cs"/>
                        </a:rPr>
                        <a:t>instructor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3455261436"/>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Add a new </a:t>
                      </a:r>
                      <a:r>
                        <a:rPr lang="en-US" sz="1800" b="0" i="0" kern="1200" dirty="0">
                          <a:solidFill>
                            <a:schemeClr val="dk1"/>
                          </a:solidFill>
                          <a:effectLst/>
                          <a:latin typeface="+mn-lt"/>
                          <a:ea typeface="+mn-ea"/>
                          <a:cs typeface="+mn-cs"/>
                        </a:rPr>
                        <a:t>instructor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2507158494"/>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Update instructor</a:t>
                      </a:r>
                    </a:p>
                  </a:txBody>
                  <a:tcPr anchor="ctr">
                    <a:solidFill>
                      <a:srgbClr val="D6F6F0"/>
                    </a:solidFill>
                  </a:tcPr>
                </a:tc>
                <a:extLst>
                  <a:ext uri="{0D108BD9-81ED-4DB2-BD59-A6C34878D82A}">
                    <a16:rowId xmlns:a16="http://schemas.microsoft.com/office/drawing/2014/main" val="2792536405"/>
                  </a:ext>
                </a:extLst>
              </a:tr>
            </a:tbl>
          </a:graphicData>
        </a:graphic>
      </p:graphicFrame>
      <p:graphicFrame>
        <p:nvGraphicFramePr>
          <p:cNvPr id="7" name="Table 6">
            <a:extLst>
              <a:ext uri="{FF2B5EF4-FFF2-40B4-BE49-F238E27FC236}">
                <a16:creationId xmlns:a16="http://schemas.microsoft.com/office/drawing/2014/main" id="{E777B21D-063A-4B74-BE15-58FD764AA7F8}"/>
              </a:ext>
            </a:extLst>
          </p:cNvPr>
          <p:cNvGraphicFramePr>
            <a:graphicFrameLocks noGrp="1"/>
          </p:cNvGraphicFramePr>
          <p:nvPr>
            <p:extLst>
              <p:ext uri="{D42A27DB-BD31-4B8C-83A1-F6EECF244321}">
                <p14:modId xmlns:p14="http://schemas.microsoft.com/office/powerpoint/2010/main" val="3593510623"/>
              </p:ext>
            </p:extLst>
          </p:nvPr>
        </p:nvGraphicFramePr>
        <p:xfrm>
          <a:off x="8439423" y="4623439"/>
          <a:ext cx="3666590" cy="2056408"/>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808640026"/>
                    </a:ext>
                  </a:extLst>
                </a:gridCol>
                <a:gridCol w="2613304">
                  <a:extLst>
                    <a:ext uri="{9D8B030D-6E8A-4147-A177-3AD203B41FA5}">
                      <a16:colId xmlns:a16="http://schemas.microsoft.com/office/drawing/2014/main" val="515981529"/>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Delete instructor</a:t>
                      </a:r>
                    </a:p>
                  </a:txBody>
                  <a:tcPr anchor="ctr">
                    <a:solidFill>
                      <a:schemeClr val="bg1">
                        <a:lumMod val="95000"/>
                      </a:schemeClr>
                    </a:solidFill>
                  </a:tcPr>
                </a:tc>
                <a:extLst>
                  <a:ext uri="{0D108BD9-81ED-4DB2-BD59-A6C34878D82A}">
                    <a16:rowId xmlns:a16="http://schemas.microsoft.com/office/drawing/2014/main" val="701943427"/>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Pagination</a:t>
                      </a:r>
                    </a:p>
                  </a:txBody>
                  <a:tcPr anchor="ctr">
                    <a:solidFill>
                      <a:srgbClr val="D6F6F0"/>
                    </a:solidFill>
                  </a:tcPr>
                </a:tc>
                <a:extLst>
                  <a:ext uri="{0D108BD9-81ED-4DB2-BD59-A6C34878D82A}">
                    <a16:rowId xmlns:a16="http://schemas.microsoft.com/office/drawing/2014/main" val="1567080329"/>
                  </a:ext>
                </a:extLst>
              </a:tr>
            </a:tbl>
          </a:graphicData>
        </a:graphic>
      </p:graphicFrame>
    </p:spTree>
    <p:extLst>
      <p:ext uri="{BB962C8B-B14F-4D97-AF65-F5344CB8AC3E}">
        <p14:creationId xmlns:p14="http://schemas.microsoft.com/office/powerpoint/2010/main" val="1674558953"/>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717069-86EC-4F15-A40A-50D9BEB51DC8}"/>
              </a:ext>
            </a:extLst>
          </p:cNvPr>
          <p:cNvSpPr txBox="1"/>
          <p:nvPr/>
        </p:nvSpPr>
        <p:spPr>
          <a:xfrm>
            <a:off x="1025213" y="574824"/>
            <a:ext cx="6094602" cy="369332"/>
          </a:xfrm>
          <a:prstGeom prst="rect">
            <a:avLst/>
          </a:prstGeom>
          <a:noFill/>
        </p:spPr>
        <p:txBody>
          <a:bodyPr wrap="square">
            <a:spAutoFit/>
          </a:bodyPr>
          <a:lstStyle/>
          <a:p>
            <a:r>
              <a:rPr lang="en-US" b="1" dirty="0">
                <a:solidFill>
                  <a:srgbClr val="002060"/>
                </a:solidFill>
              </a:rPr>
              <a:t>.Add instructor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3234508B-53CA-4C34-88A0-07DA7908FCF9}"/>
              </a:ext>
            </a:extLst>
          </p:cNvPr>
          <p:cNvGraphicFramePr>
            <a:graphicFrameLocks noGrp="1"/>
          </p:cNvGraphicFramePr>
          <p:nvPr>
            <p:extLst>
              <p:ext uri="{D42A27DB-BD31-4B8C-83A1-F6EECF244321}">
                <p14:modId xmlns:p14="http://schemas.microsoft.com/office/powerpoint/2010/main" val="1227300145"/>
              </p:ext>
            </p:extLst>
          </p:nvPr>
        </p:nvGraphicFramePr>
        <p:xfrm>
          <a:off x="8525410" y="2177963"/>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854094225"/>
                    </a:ext>
                  </a:extLst>
                </a:gridCol>
                <a:gridCol w="2613304">
                  <a:extLst>
                    <a:ext uri="{9D8B030D-6E8A-4147-A177-3AD203B41FA5}">
                      <a16:colId xmlns:a16="http://schemas.microsoft.com/office/drawing/2014/main" val="2976634702"/>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153460755"/>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popup date </a:t>
                      </a:r>
                      <a:r>
                        <a:rPr lang="en-US" dirty="0"/>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2808810033"/>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File image</a:t>
                      </a:r>
                    </a:p>
                  </a:txBody>
                  <a:tcPr anchor="ctr">
                    <a:solidFill>
                      <a:srgbClr val="D6F6F0"/>
                    </a:solidFill>
                  </a:tcPr>
                </a:tc>
                <a:extLst>
                  <a:ext uri="{0D108BD9-81ED-4DB2-BD59-A6C34878D82A}">
                    <a16:rowId xmlns:a16="http://schemas.microsoft.com/office/drawing/2014/main" val="2101812223"/>
                  </a:ext>
                </a:extLst>
              </a:tr>
            </a:tbl>
          </a:graphicData>
        </a:graphic>
      </p:graphicFrame>
      <p:graphicFrame>
        <p:nvGraphicFramePr>
          <p:cNvPr id="7" name="Table 6">
            <a:extLst>
              <a:ext uri="{FF2B5EF4-FFF2-40B4-BE49-F238E27FC236}">
                <a16:creationId xmlns:a16="http://schemas.microsoft.com/office/drawing/2014/main" id="{E94FF057-E4FF-4EF6-A66C-CBC17731589D}"/>
              </a:ext>
            </a:extLst>
          </p:cNvPr>
          <p:cNvGraphicFramePr>
            <a:graphicFrameLocks noGrp="1"/>
          </p:cNvGraphicFramePr>
          <p:nvPr>
            <p:extLst>
              <p:ext uri="{D42A27DB-BD31-4B8C-83A1-F6EECF244321}">
                <p14:modId xmlns:p14="http://schemas.microsoft.com/office/powerpoint/2010/main" val="3434609259"/>
              </p:ext>
            </p:extLst>
          </p:nvPr>
        </p:nvGraphicFramePr>
        <p:xfrm>
          <a:off x="8525410" y="4814316"/>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4040388999"/>
                    </a:ext>
                  </a:extLst>
                </a:gridCol>
                <a:gridCol w="2613304">
                  <a:extLst>
                    <a:ext uri="{9D8B030D-6E8A-4147-A177-3AD203B41FA5}">
                      <a16:colId xmlns:a16="http://schemas.microsoft.com/office/drawing/2014/main" val="512079346"/>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Redirect to list instructor</a:t>
                      </a:r>
                    </a:p>
                  </a:txBody>
                  <a:tcPr anchor="ctr">
                    <a:solidFill>
                      <a:srgbClr val="D6F6F0"/>
                    </a:solidFill>
                  </a:tcPr>
                </a:tc>
                <a:extLst>
                  <a:ext uri="{0D108BD9-81ED-4DB2-BD59-A6C34878D82A}">
                    <a16:rowId xmlns:a16="http://schemas.microsoft.com/office/drawing/2014/main" val="1830621296"/>
                  </a:ext>
                </a:extLst>
              </a:tr>
            </a:tbl>
          </a:graphicData>
        </a:graphic>
      </p:graphicFrame>
      <p:pic>
        <p:nvPicPr>
          <p:cNvPr id="9" name="Picture 8">
            <a:extLst>
              <a:ext uri="{FF2B5EF4-FFF2-40B4-BE49-F238E27FC236}">
                <a16:creationId xmlns:a16="http://schemas.microsoft.com/office/drawing/2014/main" id="{077DDC4A-3C9B-4039-906B-26E8F2F5744F}"/>
              </a:ext>
            </a:extLst>
          </p:cNvPr>
          <p:cNvPicPr>
            <a:picLocks noChangeAspect="1"/>
          </p:cNvPicPr>
          <p:nvPr/>
        </p:nvPicPr>
        <p:blipFill>
          <a:blip r:embed="rId2"/>
          <a:stretch>
            <a:fillRect/>
          </a:stretch>
        </p:blipFill>
        <p:spPr>
          <a:xfrm>
            <a:off x="1430215" y="1531457"/>
            <a:ext cx="5779296" cy="4211273"/>
          </a:xfrm>
          <a:prstGeom prst="rect">
            <a:avLst/>
          </a:prstGeom>
        </p:spPr>
      </p:pic>
    </p:spTree>
    <p:extLst>
      <p:ext uri="{BB962C8B-B14F-4D97-AF65-F5344CB8AC3E}">
        <p14:creationId xmlns:p14="http://schemas.microsoft.com/office/powerpoint/2010/main" val="324851822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52753586-DA12-4F80-AD79-C22AA708AE02}"/>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Flow chart:</a:t>
            </a:r>
          </a:p>
          <a:p>
            <a:pPr algn="ctr"/>
            <a:r>
              <a:rPr lang="en-US" altLang="ko-KR" sz="2800" dirty="0">
                <a:solidFill>
                  <a:schemeClr val="bg1"/>
                </a:solidFill>
                <a:latin typeface="+mj-lt"/>
              </a:rPr>
              <a:t>Use case diagram</a:t>
            </a:r>
            <a:endParaRPr lang="ko-KR" altLang="en-US" sz="2800" dirty="0">
              <a:solidFill>
                <a:schemeClr val="bg1"/>
              </a:solidFill>
              <a:latin typeface="+mj-lt"/>
            </a:endParaRPr>
          </a:p>
        </p:txBody>
      </p:sp>
    </p:spTree>
    <p:extLst>
      <p:ext uri="{BB962C8B-B14F-4D97-AF65-F5344CB8AC3E}">
        <p14:creationId xmlns:p14="http://schemas.microsoft.com/office/powerpoint/2010/main" val="210039696"/>
      </p:ext>
    </p:extLst>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643F02-400E-4CED-8426-3B7EBD776C1A}"/>
              </a:ext>
            </a:extLst>
          </p:cNvPr>
          <p:cNvGraphicFramePr>
            <a:graphicFrameLocks noGrp="1"/>
          </p:cNvGraphicFramePr>
          <p:nvPr>
            <p:extLst>
              <p:ext uri="{D42A27DB-BD31-4B8C-83A1-F6EECF244321}">
                <p14:modId xmlns:p14="http://schemas.microsoft.com/office/powerpoint/2010/main" val="4133151779"/>
              </p:ext>
            </p:extLst>
          </p:nvPr>
        </p:nvGraphicFramePr>
        <p:xfrm>
          <a:off x="7834599" y="1602185"/>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487631977"/>
                    </a:ext>
                  </a:extLst>
                </a:gridCol>
                <a:gridCol w="2613304">
                  <a:extLst>
                    <a:ext uri="{9D8B030D-6E8A-4147-A177-3AD203B41FA5}">
                      <a16:colId xmlns:a16="http://schemas.microsoft.com/office/drawing/2014/main" val="1099107105"/>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4003376675"/>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instructor will appear on input</a:t>
                      </a:r>
                    </a:p>
                  </a:txBody>
                  <a:tcPr anchor="ctr">
                    <a:solidFill>
                      <a:schemeClr val="bg1">
                        <a:lumMod val="95000"/>
                      </a:schemeClr>
                    </a:solidFill>
                  </a:tcPr>
                </a:tc>
                <a:extLst>
                  <a:ext uri="{0D108BD9-81ED-4DB2-BD59-A6C34878D82A}">
                    <a16:rowId xmlns:a16="http://schemas.microsoft.com/office/drawing/2014/main" val="2033104434"/>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list instructor</a:t>
                      </a:r>
                    </a:p>
                  </a:txBody>
                  <a:tcPr anchor="ctr">
                    <a:solidFill>
                      <a:srgbClr val="D6F6F0"/>
                    </a:solidFill>
                  </a:tcPr>
                </a:tc>
                <a:extLst>
                  <a:ext uri="{0D108BD9-81ED-4DB2-BD59-A6C34878D82A}">
                    <a16:rowId xmlns:a16="http://schemas.microsoft.com/office/drawing/2014/main" val="3924076474"/>
                  </a:ext>
                </a:extLst>
              </a:tr>
            </a:tbl>
          </a:graphicData>
        </a:graphic>
      </p:graphicFrame>
      <p:sp>
        <p:nvSpPr>
          <p:cNvPr id="6" name="TextBox 5">
            <a:extLst>
              <a:ext uri="{FF2B5EF4-FFF2-40B4-BE49-F238E27FC236}">
                <a16:creationId xmlns:a16="http://schemas.microsoft.com/office/drawing/2014/main" id="{673A08E9-C452-405C-AF13-86DE22CD4CCC}"/>
              </a:ext>
            </a:extLst>
          </p:cNvPr>
          <p:cNvSpPr txBox="1"/>
          <p:nvPr/>
        </p:nvSpPr>
        <p:spPr>
          <a:xfrm>
            <a:off x="1212551" y="549730"/>
            <a:ext cx="6094602" cy="369332"/>
          </a:xfrm>
          <a:prstGeom prst="rect">
            <a:avLst/>
          </a:prstGeom>
          <a:noFill/>
        </p:spPr>
        <p:txBody>
          <a:bodyPr wrap="square">
            <a:spAutoFit/>
          </a:bodyPr>
          <a:lstStyle/>
          <a:p>
            <a:r>
              <a:rPr lang="en-US" b="1" dirty="0">
                <a:solidFill>
                  <a:srgbClr val="002060"/>
                </a:solidFill>
              </a:rPr>
              <a:t>. Edit instructor page</a:t>
            </a:r>
            <a:endParaRPr lang="vi-VN" b="1" dirty="0">
              <a:solidFill>
                <a:srgbClr val="002060"/>
              </a:solidFill>
            </a:endParaRPr>
          </a:p>
        </p:txBody>
      </p:sp>
      <p:pic>
        <p:nvPicPr>
          <p:cNvPr id="8" name="Picture 7">
            <a:extLst>
              <a:ext uri="{FF2B5EF4-FFF2-40B4-BE49-F238E27FC236}">
                <a16:creationId xmlns:a16="http://schemas.microsoft.com/office/drawing/2014/main" id="{00BF8F5F-B190-41C5-8858-A495AD19C32E}"/>
              </a:ext>
            </a:extLst>
          </p:cNvPr>
          <p:cNvPicPr>
            <a:picLocks noChangeAspect="1"/>
          </p:cNvPicPr>
          <p:nvPr/>
        </p:nvPicPr>
        <p:blipFill>
          <a:blip r:embed="rId2"/>
          <a:stretch>
            <a:fillRect/>
          </a:stretch>
        </p:blipFill>
        <p:spPr>
          <a:xfrm>
            <a:off x="1109785" y="1792089"/>
            <a:ext cx="6197368" cy="3619850"/>
          </a:xfrm>
          <a:prstGeom prst="rect">
            <a:avLst/>
          </a:prstGeom>
        </p:spPr>
      </p:pic>
    </p:spTree>
    <p:extLst>
      <p:ext uri="{BB962C8B-B14F-4D97-AF65-F5344CB8AC3E}">
        <p14:creationId xmlns:p14="http://schemas.microsoft.com/office/powerpoint/2010/main" val="3146525997"/>
      </p:ext>
    </p:extLst>
  </p:cSld>
  <p:clrMapOvr>
    <a:masterClrMapping/>
  </p:clrMapOvr>
  <p:transition spd="slow">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DA43AE-B236-4141-8FA5-90BE3CE7FDA9}"/>
              </a:ext>
            </a:extLst>
          </p:cNvPr>
          <p:cNvPicPr>
            <a:picLocks noChangeAspect="1"/>
          </p:cNvPicPr>
          <p:nvPr/>
        </p:nvPicPr>
        <p:blipFill>
          <a:blip r:embed="rId2"/>
          <a:stretch>
            <a:fillRect/>
          </a:stretch>
        </p:blipFill>
        <p:spPr>
          <a:xfrm>
            <a:off x="976923" y="1517331"/>
            <a:ext cx="5847127" cy="4098022"/>
          </a:xfrm>
          <a:prstGeom prst="rect">
            <a:avLst/>
          </a:prstGeom>
        </p:spPr>
      </p:pic>
      <p:sp>
        <p:nvSpPr>
          <p:cNvPr id="5" name="TextBox 4">
            <a:extLst>
              <a:ext uri="{FF2B5EF4-FFF2-40B4-BE49-F238E27FC236}">
                <a16:creationId xmlns:a16="http://schemas.microsoft.com/office/drawing/2014/main" id="{123D965D-B7CC-4172-8923-DE5FF853D6EE}"/>
              </a:ext>
            </a:extLst>
          </p:cNvPr>
          <p:cNvSpPr txBox="1"/>
          <p:nvPr/>
        </p:nvSpPr>
        <p:spPr>
          <a:xfrm>
            <a:off x="619290" y="382379"/>
            <a:ext cx="6094602" cy="369332"/>
          </a:xfrm>
          <a:prstGeom prst="rect">
            <a:avLst/>
          </a:prstGeom>
          <a:noFill/>
        </p:spPr>
        <p:txBody>
          <a:bodyPr wrap="square">
            <a:spAutoFit/>
          </a:bodyPr>
          <a:lstStyle/>
          <a:p>
            <a:r>
              <a:rPr lang="en-US" b="1" dirty="0">
                <a:solidFill>
                  <a:srgbClr val="002060"/>
                </a:solidFill>
              </a:rPr>
              <a:t>. List student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902CB778-A107-487B-80B8-8BFBB8D8D1CB}"/>
              </a:ext>
            </a:extLst>
          </p:cNvPr>
          <p:cNvGraphicFramePr>
            <a:graphicFrameLocks noGrp="1"/>
          </p:cNvGraphicFramePr>
          <p:nvPr>
            <p:extLst>
              <p:ext uri="{D42A27DB-BD31-4B8C-83A1-F6EECF244321}">
                <p14:modId xmlns:p14="http://schemas.microsoft.com/office/powerpoint/2010/main" val="2127437857"/>
              </p:ext>
            </p:extLst>
          </p:nvPr>
        </p:nvGraphicFramePr>
        <p:xfrm>
          <a:off x="8525410" y="5294"/>
          <a:ext cx="3666590" cy="4749274"/>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681242454"/>
                    </a:ext>
                  </a:extLst>
                </a:gridCol>
                <a:gridCol w="2613304">
                  <a:extLst>
                    <a:ext uri="{9D8B030D-6E8A-4147-A177-3AD203B41FA5}">
                      <a16:colId xmlns:a16="http://schemas.microsoft.com/office/drawing/2014/main" val="4173184350"/>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369975806"/>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Show 5-10-15 </a:t>
                      </a:r>
                      <a:r>
                        <a:rPr lang="en-US" sz="1800" b="0" i="0" kern="1200" dirty="0">
                          <a:solidFill>
                            <a:schemeClr val="dk1"/>
                          </a:solidFill>
                          <a:effectLst/>
                          <a:latin typeface="+mn-lt"/>
                          <a:ea typeface="+mn-ea"/>
                          <a:cs typeface="+mn-cs"/>
                        </a:rPr>
                        <a:t>student</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3512746589"/>
                  </a:ext>
                </a:extLst>
              </a:tr>
              <a:tr h="1119378">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Search name </a:t>
                      </a:r>
                      <a:r>
                        <a:rPr lang="en-US" sz="1800" b="0" i="0" kern="1200" dirty="0">
                          <a:solidFill>
                            <a:schemeClr val="dk1"/>
                          </a:solidFill>
                          <a:effectLst/>
                          <a:latin typeface="+mn-lt"/>
                          <a:ea typeface="+mn-ea"/>
                          <a:cs typeface="+mn-cs"/>
                        </a:rPr>
                        <a:t>student</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244165261"/>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Add a new </a:t>
                      </a:r>
                      <a:r>
                        <a:rPr lang="en-US" sz="1800" b="0" i="0" kern="1200" dirty="0">
                          <a:solidFill>
                            <a:schemeClr val="dk1"/>
                          </a:solidFill>
                          <a:effectLst/>
                          <a:latin typeface="+mn-lt"/>
                          <a:ea typeface="+mn-ea"/>
                          <a:cs typeface="+mn-cs"/>
                        </a:rPr>
                        <a:t>student</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542097620"/>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Update student</a:t>
                      </a:r>
                    </a:p>
                  </a:txBody>
                  <a:tcPr anchor="ctr">
                    <a:solidFill>
                      <a:srgbClr val="D6F6F0"/>
                    </a:solidFill>
                  </a:tcPr>
                </a:tc>
                <a:extLst>
                  <a:ext uri="{0D108BD9-81ED-4DB2-BD59-A6C34878D82A}">
                    <a16:rowId xmlns:a16="http://schemas.microsoft.com/office/drawing/2014/main" val="525528577"/>
                  </a:ext>
                </a:extLst>
              </a:tr>
            </a:tbl>
          </a:graphicData>
        </a:graphic>
      </p:graphicFrame>
      <p:graphicFrame>
        <p:nvGraphicFramePr>
          <p:cNvPr id="7" name="Table 6">
            <a:extLst>
              <a:ext uri="{FF2B5EF4-FFF2-40B4-BE49-F238E27FC236}">
                <a16:creationId xmlns:a16="http://schemas.microsoft.com/office/drawing/2014/main" id="{F386B43F-D882-4B84-B35F-60E856A55C99}"/>
              </a:ext>
            </a:extLst>
          </p:cNvPr>
          <p:cNvGraphicFramePr>
            <a:graphicFrameLocks noGrp="1"/>
          </p:cNvGraphicFramePr>
          <p:nvPr>
            <p:extLst>
              <p:ext uri="{D42A27DB-BD31-4B8C-83A1-F6EECF244321}">
                <p14:modId xmlns:p14="http://schemas.microsoft.com/office/powerpoint/2010/main" val="12549167"/>
              </p:ext>
            </p:extLst>
          </p:nvPr>
        </p:nvGraphicFramePr>
        <p:xfrm>
          <a:off x="8525410" y="4762957"/>
          <a:ext cx="3666590" cy="2056408"/>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941746235"/>
                    </a:ext>
                  </a:extLst>
                </a:gridCol>
                <a:gridCol w="2613304">
                  <a:extLst>
                    <a:ext uri="{9D8B030D-6E8A-4147-A177-3AD203B41FA5}">
                      <a16:colId xmlns:a16="http://schemas.microsoft.com/office/drawing/2014/main" val="3275294665"/>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Delete student</a:t>
                      </a:r>
                    </a:p>
                  </a:txBody>
                  <a:tcPr anchor="ctr">
                    <a:solidFill>
                      <a:schemeClr val="bg1">
                        <a:lumMod val="95000"/>
                      </a:schemeClr>
                    </a:solidFill>
                  </a:tcPr>
                </a:tc>
                <a:extLst>
                  <a:ext uri="{0D108BD9-81ED-4DB2-BD59-A6C34878D82A}">
                    <a16:rowId xmlns:a16="http://schemas.microsoft.com/office/drawing/2014/main" val="1512071168"/>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Pagination</a:t>
                      </a:r>
                    </a:p>
                  </a:txBody>
                  <a:tcPr anchor="ctr">
                    <a:solidFill>
                      <a:srgbClr val="D6F6F0"/>
                    </a:solidFill>
                  </a:tcPr>
                </a:tc>
                <a:extLst>
                  <a:ext uri="{0D108BD9-81ED-4DB2-BD59-A6C34878D82A}">
                    <a16:rowId xmlns:a16="http://schemas.microsoft.com/office/drawing/2014/main" val="1652346148"/>
                  </a:ext>
                </a:extLst>
              </a:tr>
            </a:tbl>
          </a:graphicData>
        </a:graphic>
      </p:graphicFrame>
    </p:spTree>
    <p:extLst>
      <p:ext uri="{BB962C8B-B14F-4D97-AF65-F5344CB8AC3E}">
        <p14:creationId xmlns:p14="http://schemas.microsoft.com/office/powerpoint/2010/main" val="878207763"/>
      </p:ext>
    </p:extLst>
  </p:cSld>
  <p:clrMapOvr>
    <a:masterClrMapping/>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94882C-8BA6-4881-B879-41D0DCBA76AD}"/>
              </a:ext>
            </a:extLst>
          </p:cNvPr>
          <p:cNvSpPr txBox="1"/>
          <p:nvPr/>
        </p:nvSpPr>
        <p:spPr>
          <a:xfrm>
            <a:off x="986136" y="561953"/>
            <a:ext cx="6094602" cy="369332"/>
          </a:xfrm>
          <a:prstGeom prst="rect">
            <a:avLst/>
          </a:prstGeom>
          <a:noFill/>
        </p:spPr>
        <p:txBody>
          <a:bodyPr wrap="square">
            <a:spAutoFit/>
          </a:bodyPr>
          <a:lstStyle/>
          <a:p>
            <a:r>
              <a:rPr lang="en-US" b="1" dirty="0">
                <a:solidFill>
                  <a:srgbClr val="002060"/>
                </a:solidFill>
              </a:rPr>
              <a:t>. Add student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DB20DAC9-0A5E-493F-9BAB-C8BAF4C1AB18}"/>
              </a:ext>
            </a:extLst>
          </p:cNvPr>
          <p:cNvGraphicFramePr>
            <a:graphicFrameLocks noGrp="1"/>
          </p:cNvGraphicFramePr>
          <p:nvPr>
            <p:extLst>
              <p:ext uri="{D42A27DB-BD31-4B8C-83A1-F6EECF244321}">
                <p14:modId xmlns:p14="http://schemas.microsoft.com/office/powerpoint/2010/main" val="279409778"/>
              </p:ext>
            </p:extLst>
          </p:nvPr>
        </p:nvGraphicFramePr>
        <p:xfrm>
          <a:off x="8525410" y="0"/>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563899977"/>
                    </a:ext>
                  </a:extLst>
                </a:gridCol>
                <a:gridCol w="2613304">
                  <a:extLst>
                    <a:ext uri="{9D8B030D-6E8A-4147-A177-3AD203B41FA5}">
                      <a16:colId xmlns:a16="http://schemas.microsoft.com/office/drawing/2014/main" val="2255282819"/>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64253739"/>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popup date </a:t>
                      </a:r>
                      <a:r>
                        <a:rPr lang="en-US" dirty="0"/>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407181114"/>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File image</a:t>
                      </a:r>
                    </a:p>
                  </a:txBody>
                  <a:tcPr anchor="ctr">
                    <a:solidFill>
                      <a:srgbClr val="D6F6F0"/>
                    </a:solidFill>
                  </a:tcPr>
                </a:tc>
                <a:extLst>
                  <a:ext uri="{0D108BD9-81ED-4DB2-BD59-A6C34878D82A}">
                    <a16:rowId xmlns:a16="http://schemas.microsoft.com/office/drawing/2014/main" val="1325235882"/>
                  </a:ext>
                </a:extLst>
              </a:tr>
            </a:tbl>
          </a:graphicData>
        </a:graphic>
      </p:graphicFrame>
      <p:graphicFrame>
        <p:nvGraphicFramePr>
          <p:cNvPr id="7" name="Table 6">
            <a:extLst>
              <a:ext uri="{FF2B5EF4-FFF2-40B4-BE49-F238E27FC236}">
                <a16:creationId xmlns:a16="http://schemas.microsoft.com/office/drawing/2014/main" id="{6F820698-0F9A-4FFB-868E-0F7735F9EBC6}"/>
              </a:ext>
            </a:extLst>
          </p:cNvPr>
          <p:cNvGraphicFramePr>
            <a:graphicFrameLocks noGrp="1"/>
          </p:cNvGraphicFramePr>
          <p:nvPr>
            <p:extLst>
              <p:ext uri="{D42A27DB-BD31-4B8C-83A1-F6EECF244321}">
                <p14:modId xmlns:p14="http://schemas.microsoft.com/office/powerpoint/2010/main" val="2217377019"/>
              </p:ext>
            </p:extLst>
          </p:nvPr>
        </p:nvGraphicFramePr>
        <p:xfrm>
          <a:off x="8525410" y="2636353"/>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932266240"/>
                    </a:ext>
                  </a:extLst>
                </a:gridCol>
                <a:gridCol w="2613304">
                  <a:extLst>
                    <a:ext uri="{9D8B030D-6E8A-4147-A177-3AD203B41FA5}">
                      <a16:colId xmlns:a16="http://schemas.microsoft.com/office/drawing/2014/main" val="1019364774"/>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Redirect to list student</a:t>
                      </a:r>
                    </a:p>
                  </a:txBody>
                  <a:tcPr anchor="ctr">
                    <a:solidFill>
                      <a:srgbClr val="D6F6F0"/>
                    </a:solidFill>
                  </a:tcPr>
                </a:tc>
                <a:extLst>
                  <a:ext uri="{0D108BD9-81ED-4DB2-BD59-A6C34878D82A}">
                    <a16:rowId xmlns:a16="http://schemas.microsoft.com/office/drawing/2014/main" val="3512701682"/>
                  </a:ext>
                </a:extLst>
              </a:tr>
            </a:tbl>
          </a:graphicData>
        </a:graphic>
      </p:graphicFrame>
      <p:pic>
        <p:nvPicPr>
          <p:cNvPr id="9" name="Picture 8">
            <a:extLst>
              <a:ext uri="{FF2B5EF4-FFF2-40B4-BE49-F238E27FC236}">
                <a16:creationId xmlns:a16="http://schemas.microsoft.com/office/drawing/2014/main" id="{9FE943BB-8F53-49E5-9DCD-7AF3E00F2DB5}"/>
              </a:ext>
            </a:extLst>
          </p:cNvPr>
          <p:cNvPicPr>
            <a:picLocks noChangeAspect="1"/>
          </p:cNvPicPr>
          <p:nvPr/>
        </p:nvPicPr>
        <p:blipFill>
          <a:blip r:embed="rId2"/>
          <a:stretch>
            <a:fillRect/>
          </a:stretch>
        </p:blipFill>
        <p:spPr>
          <a:xfrm>
            <a:off x="1250462" y="1318176"/>
            <a:ext cx="5913751" cy="4316136"/>
          </a:xfrm>
          <a:prstGeom prst="rect">
            <a:avLst/>
          </a:prstGeom>
        </p:spPr>
      </p:pic>
    </p:spTree>
    <p:extLst>
      <p:ext uri="{BB962C8B-B14F-4D97-AF65-F5344CB8AC3E}">
        <p14:creationId xmlns:p14="http://schemas.microsoft.com/office/powerpoint/2010/main" val="1384668271"/>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815DA8-4A8F-4FDC-9A50-7B166EF67FCE}"/>
              </a:ext>
            </a:extLst>
          </p:cNvPr>
          <p:cNvPicPr>
            <a:picLocks noChangeAspect="1"/>
          </p:cNvPicPr>
          <p:nvPr/>
        </p:nvPicPr>
        <p:blipFill>
          <a:blip r:embed="rId2"/>
          <a:stretch>
            <a:fillRect/>
          </a:stretch>
        </p:blipFill>
        <p:spPr>
          <a:xfrm>
            <a:off x="362464" y="1106666"/>
            <a:ext cx="6819531" cy="4446165"/>
          </a:xfrm>
          <a:prstGeom prst="rect">
            <a:avLst/>
          </a:prstGeom>
        </p:spPr>
      </p:pic>
      <p:sp>
        <p:nvSpPr>
          <p:cNvPr id="5" name="TextBox 4">
            <a:extLst>
              <a:ext uri="{FF2B5EF4-FFF2-40B4-BE49-F238E27FC236}">
                <a16:creationId xmlns:a16="http://schemas.microsoft.com/office/drawing/2014/main" id="{4923CE7E-1B50-420B-AC38-E0B2F02C38FD}"/>
              </a:ext>
            </a:extLst>
          </p:cNvPr>
          <p:cNvSpPr txBox="1"/>
          <p:nvPr/>
        </p:nvSpPr>
        <p:spPr>
          <a:xfrm>
            <a:off x="724929" y="240985"/>
            <a:ext cx="6094602" cy="369332"/>
          </a:xfrm>
          <a:prstGeom prst="rect">
            <a:avLst/>
          </a:prstGeom>
          <a:noFill/>
        </p:spPr>
        <p:txBody>
          <a:bodyPr wrap="square">
            <a:spAutoFit/>
          </a:bodyPr>
          <a:lstStyle/>
          <a:p>
            <a:r>
              <a:rPr lang="en-US" b="1" dirty="0">
                <a:solidFill>
                  <a:srgbClr val="002060"/>
                </a:solidFill>
              </a:rPr>
              <a:t>. Edit student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CCCD087A-AC29-456E-8616-EA26D77BB2FC}"/>
              </a:ext>
            </a:extLst>
          </p:cNvPr>
          <p:cNvGraphicFramePr>
            <a:graphicFrameLocks noGrp="1"/>
          </p:cNvGraphicFramePr>
          <p:nvPr>
            <p:extLst>
              <p:ext uri="{D42A27DB-BD31-4B8C-83A1-F6EECF244321}">
                <p14:modId xmlns:p14="http://schemas.microsoft.com/office/powerpoint/2010/main" val="1771399109"/>
              </p:ext>
            </p:extLst>
          </p:nvPr>
        </p:nvGraphicFramePr>
        <p:xfrm>
          <a:off x="8162946" y="693395"/>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88724107"/>
                    </a:ext>
                  </a:extLst>
                </a:gridCol>
                <a:gridCol w="2613304">
                  <a:extLst>
                    <a:ext uri="{9D8B030D-6E8A-4147-A177-3AD203B41FA5}">
                      <a16:colId xmlns:a16="http://schemas.microsoft.com/office/drawing/2014/main" val="194550467"/>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260596009"/>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student will appear on input</a:t>
                      </a:r>
                    </a:p>
                  </a:txBody>
                  <a:tcPr anchor="ctr">
                    <a:solidFill>
                      <a:schemeClr val="bg1">
                        <a:lumMod val="95000"/>
                      </a:schemeClr>
                    </a:solidFill>
                  </a:tcPr>
                </a:tc>
                <a:extLst>
                  <a:ext uri="{0D108BD9-81ED-4DB2-BD59-A6C34878D82A}">
                    <a16:rowId xmlns:a16="http://schemas.microsoft.com/office/drawing/2014/main" val="1008836598"/>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list student</a:t>
                      </a:r>
                    </a:p>
                  </a:txBody>
                  <a:tcPr anchor="ctr">
                    <a:solidFill>
                      <a:srgbClr val="D6F6F0"/>
                    </a:solidFill>
                  </a:tcPr>
                </a:tc>
                <a:extLst>
                  <a:ext uri="{0D108BD9-81ED-4DB2-BD59-A6C34878D82A}">
                    <a16:rowId xmlns:a16="http://schemas.microsoft.com/office/drawing/2014/main" val="3854760718"/>
                  </a:ext>
                </a:extLst>
              </a:tr>
            </a:tbl>
          </a:graphicData>
        </a:graphic>
      </p:graphicFrame>
    </p:spTree>
    <p:extLst>
      <p:ext uri="{BB962C8B-B14F-4D97-AF65-F5344CB8AC3E}">
        <p14:creationId xmlns:p14="http://schemas.microsoft.com/office/powerpoint/2010/main" val="2008103623"/>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6A2D22-8B3E-4B6D-8DD6-FC99CD8D1A14}"/>
              </a:ext>
            </a:extLst>
          </p:cNvPr>
          <p:cNvPicPr>
            <a:picLocks noChangeAspect="1"/>
          </p:cNvPicPr>
          <p:nvPr/>
        </p:nvPicPr>
        <p:blipFill>
          <a:blip r:embed="rId2"/>
          <a:stretch>
            <a:fillRect/>
          </a:stretch>
        </p:blipFill>
        <p:spPr>
          <a:xfrm>
            <a:off x="833794" y="1223717"/>
            <a:ext cx="7058739" cy="5306037"/>
          </a:xfrm>
          <a:prstGeom prst="rect">
            <a:avLst/>
          </a:prstGeom>
        </p:spPr>
      </p:pic>
      <p:sp>
        <p:nvSpPr>
          <p:cNvPr id="5" name="TextBox 4">
            <a:extLst>
              <a:ext uri="{FF2B5EF4-FFF2-40B4-BE49-F238E27FC236}">
                <a16:creationId xmlns:a16="http://schemas.microsoft.com/office/drawing/2014/main" id="{CAB32252-1C25-4308-AAF7-66AE4ED9EE14}"/>
              </a:ext>
            </a:extLst>
          </p:cNvPr>
          <p:cNvSpPr txBox="1"/>
          <p:nvPr/>
        </p:nvSpPr>
        <p:spPr>
          <a:xfrm>
            <a:off x="773723" y="328246"/>
            <a:ext cx="6094602" cy="369332"/>
          </a:xfrm>
          <a:prstGeom prst="rect">
            <a:avLst/>
          </a:prstGeom>
          <a:noFill/>
        </p:spPr>
        <p:txBody>
          <a:bodyPr wrap="square">
            <a:spAutoFit/>
          </a:bodyPr>
          <a:lstStyle/>
          <a:p>
            <a:r>
              <a:rPr lang="en-US" b="1" dirty="0">
                <a:solidFill>
                  <a:srgbClr val="002060"/>
                </a:solidFill>
              </a:rPr>
              <a:t>. All course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9BDA6341-AA45-4505-BC99-03A712523019}"/>
              </a:ext>
            </a:extLst>
          </p:cNvPr>
          <p:cNvGraphicFramePr>
            <a:graphicFrameLocks noGrp="1"/>
          </p:cNvGraphicFramePr>
          <p:nvPr>
            <p:extLst>
              <p:ext uri="{D42A27DB-BD31-4B8C-83A1-F6EECF244321}">
                <p14:modId xmlns:p14="http://schemas.microsoft.com/office/powerpoint/2010/main" val="153763964"/>
              </p:ext>
            </p:extLst>
          </p:nvPr>
        </p:nvGraphicFramePr>
        <p:xfrm>
          <a:off x="8589628" y="0"/>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045183451"/>
                    </a:ext>
                  </a:extLst>
                </a:gridCol>
                <a:gridCol w="2613304">
                  <a:extLst>
                    <a:ext uri="{9D8B030D-6E8A-4147-A177-3AD203B41FA5}">
                      <a16:colId xmlns:a16="http://schemas.microsoft.com/office/drawing/2014/main" val="2046397927"/>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787813879"/>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Name of course</a:t>
                      </a:r>
                    </a:p>
                  </a:txBody>
                  <a:tcPr anchor="ctr">
                    <a:solidFill>
                      <a:schemeClr val="bg1">
                        <a:lumMod val="95000"/>
                      </a:schemeClr>
                    </a:solidFill>
                  </a:tcPr>
                </a:tc>
                <a:extLst>
                  <a:ext uri="{0D108BD9-81ED-4DB2-BD59-A6C34878D82A}">
                    <a16:rowId xmlns:a16="http://schemas.microsoft.com/office/drawing/2014/main" val="1403692923"/>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course</a:t>
                      </a:r>
                    </a:p>
                  </a:txBody>
                  <a:tcPr anchor="ctr">
                    <a:solidFill>
                      <a:srgbClr val="D6F6F0"/>
                    </a:solidFill>
                  </a:tcPr>
                </a:tc>
                <a:extLst>
                  <a:ext uri="{0D108BD9-81ED-4DB2-BD59-A6C34878D82A}">
                    <a16:rowId xmlns:a16="http://schemas.microsoft.com/office/drawing/2014/main" val="2290865125"/>
                  </a:ext>
                </a:extLst>
              </a:tr>
            </a:tbl>
          </a:graphicData>
        </a:graphic>
      </p:graphicFrame>
      <p:graphicFrame>
        <p:nvGraphicFramePr>
          <p:cNvPr id="7" name="Table 6">
            <a:extLst>
              <a:ext uri="{FF2B5EF4-FFF2-40B4-BE49-F238E27FC236}">
                <a16:creationId xmlns:a16="http://schemas.microsoft.com/office/drawing/2014/main" id="{2F1368EB-B145-461F-AC2A-E7DFE33EF8F7}"/>
              </a:ext>
            </a:extLst>
          </p:cNvPr>
          <p:cNvGraphicFramePr>
            <a:graphicFrameLocks noGrp="1"/>
          </p:cNvGraphicFramePr>
          <p:nvPr>
            <p:extLst>
              <p:ext uri="{D42A27DB-BD31-4B8C-83A1-F6EECF244321}">
                <p14:modId xmlns:p14="http://schemas.microsoft.com/office/powerpoint/2010/main" val="1617668039"/>
              </p:ext>
            </p:extLst>
          </p:nvPr>
        </p:nvGraphicFramePr>
        <p:xfrm>
          <a:off x="8589628" y="2636353"/>
          <a:ext cx="3666590" cy="2091069"/>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145555781"/>
                    </a:ext>
                  </a:extLst>
                </a:gridCol>
                <a:gridCol w="2613304">
                  <a:extLst>
                    <a:ext uri="{9D8B030D-6E8A-4147-A177-3AD203B41FA5}">
                      <a16:colId xmlns:a16="http://schemas.microsoft.com/office/drawing/2014/main" val="3004449127"/>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Redirect to detail course</a:t>
                      </a:r>
                    </a:p>
                  </a:txBody>
                  <a:tcPr anchor="ctr">
                    <a:solidFill>
                      <a:schemeClr val="bg1">
                        <a:lumMod val="95000"/>
                      </a:schemeClr>
                    </a:solidFill>
                  </a:tcPr>
                </a:tc>
                <a:extLst>
                  <a:ext uri="{0D108BD9-81ED-4DB2-BD59-A6C34878D82A}">
                    <a16:rowId xmlns:a16="http://schemas.microsoft.com/office/drawing/2014/main" val="3700140239"/>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add new course page</a:t>
                      </a:r>
                    </a:p>
                  </a:txBody>
                  <a:tcPr anchor="ctr">
                    <a:solidFill>
                      <a:srgbClr val="D6F6F0"/>
                    </a:solidFill>
                  </a:tcPr>
                </a:tc>
                <a:extLst>
                  <a:ext uri="{0D108BD9-81ED-4DB2-BD59-A6C34878D82A}">
                    <a16:rowId xmlns:a16="http://schemas.microsoft.com/office/drawing/2014/main" val="3329622157"/>
                  </a:ext>
                </a:extLst>
              </a:tr>
            </a:tbl>
          </a:graphicData>
        </a:graphic>
      </p:graphicFrame>
    </p:spTree>
    <p:extLst>
      <p:ext uri="{BB962C8B-B14F-4D97-AF65-F5344CB8AC3E}">
        <p14:creationId xmlns:p14="http://schemas.microsoft.com/office/powerpoint/2010/main" val="2597906514"/>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E73533-3CC2-4CD1-86C9-AA2BFF74BE93}"/>
              </a:ext>
            </a:extLst>
          </p:cNvPr>
          <p:cNvPicPr>
            <a:picLocks noChangeAspect="1"/>
          </p:cNvPicPr>
          <p:nvPr/>
        </p:nvPicPr>
        <p:blipFill>
          <a:blip r:embed="rId2"/>
          <a:stretch>
            <a:fillRect/>
          </a:stretch>
        </p:blipFill>
        <p:spPr>
          <a:xfrm>
            <a:off x="2149231" y="761993"/>
            <a:ext cx="5588862" cy="5767431"/>
          </a:xfrm>
          <a:prstGeom prst="rect">
            <a:avLst/>
          </a:prstGeom>
        </p:spPr>
      </p:pic>
      <p:sp>
        <p:nvSpPr>
          <p:cNvPr id="5" name="TextBox 4">
            <a:extLst>
              <a:ext uri="{FF2B5EF4-FFF2-40B4-BE49-F238E27FC236}">
                <a16:creationId xmlns:a16="http://schemas.microsoft.com/office/drawing/2014/main" id="{F3FEF0A3-4C5A-44FF-AB32-0F0CA3DB3F3B}"/>
              </a:ext>
            </a:extLst>
          </p:cNvPr>
          <p:cNvSpPr txBox="1"/>
          <p:nvPr/>
        </p:nvSpPr>
        <p:spPr>
          <a:xfrm>
            <a:off x="690855" y="297644"/>
            <a:ext cx="6094602" cy="369332"/>
          </a:xfrm>
          <a:prstGeom prst="rect">
            <a:avLst/>
          </a:prstGeom>
          <a:noFill/>
        </p:spPr>
        <p:txBody>
          <a:bodyPr wrap="square">
            <a:spAutoFit/>
          </a:bodyPr>
          <a:lstStyle/>
          <a:p>
            <a:r>
              <a:rPr lang="en-US" b="1" dirty="0">
                <a:solidFill>
                  <a:srgbClr val="002060"/>
                </a:solidFill>
              </a:rPr>
              <a:t>. Add course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864FB4C2-CD98-42F8-90CB-224048D374FE}"/>
              </a:ext>
            </a:extLst>
          </p:cNvPr>
          <p:cNvGraphicFramePr>
            <a:graphicFrameLocks noGrp="1"/>
          </p:cNvGraphicFramePr>
          <p:nvPr>
            <p:extLst>
              <p:ext uri="{D42A27DB-BD31-4B8C-83A1-F6EECF244321}">
                <p14:modId xmlns:p14="http://schemas.microsoft.com/office/powerpoint/2010/main" val="2621908113"/>
              </p:ext>
            </p:extLst>
          </p:nvPr>
        </p:nvGraphicFramePr>
        <p:xfrm>
          <a:off x="8525410" y="0"/>
          <a:ext cx="3666590" cy="2582844"/>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4246757189"/>
                    </a:ext>
                  </a:extLst>
                </a:gridCol>
                <a:gridCol w="2613304">
                  <a:extLst>
                    <a:ext uri="{9D8B030D-6E8A-4147-A177-3AD203B41FA5}">
                      <a16:colId xmlns:a16="http://schemas.microsoft.com/office/drawing/2014/main" val="3996818707"/>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083529715"/>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teacher </a:t>
                      </a:r>
                      <a:r>
                        <a:rPr lang="en-US" altLang="ko-KR" sz="1800" dirty="0" err="1">
                          <a:solidFill>
                            <a:srgbClr val="002060"/>
                          </a:solidFill>
                          <a:latin typeface="Calibri(Body)"/>
                          <a:ea typeface="나눔고딕" panose="020D0604000000000000" pitchFamily="50" charset="-127"/>
                          <a:sym typeface="Wingdings" panose="05000000000000000000" pitchFamily="2" charset="2"/>
                        </a:rPr>
                        <a:t>wil</a:t>
                      </a:r>
                      <a:r>
                        <a:rPr lang="en-US" altLang="ko-KR" sz="1800" dirty="0">
                          <a:solidFill>
                            <a:srgbClr val="002060"/>
                          </a:solidFill>
                          <a:latin typeface="Calibri(Body)"/>
                          <a:ea typeface="나눔고딕" panose="020D0604000000000000" pitchFamily="50" charset="-127"/>
                          <a:sym typeface="Wingdings" panose="05000000000000000000" pitchFamily="2" charset="2"/>
                        </a:rPr>
                        <a:t> </a:t>
                      </a:r>
                      <a:r>
                        <a:rPr lang="en-US" dirty="0"/>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2445560635"/>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category course </a:t>
                      </a:r>
                      <a:r>
                        <a:rPr lang="en-US" altLang="ko-KR" sz="1800" dirty="0" err="1">
                          <a:solidFill>
                            <a:srgbClr val="002060"/>
                          </a:solidFill>
                          <a:latin typeface="Calibri(Body)"/>
                          <a:ea typeface="나눔고딕" panose="020D0604000000000000" pitchFamily="50" charset="-127"/>
                          <a:sym typeface="Wingdings" panose="05000000000000000000" pitchFamily="2" charset="2"/>
                        </a:rPr>
                        <a:t>wil</a:t>
                      </a:r>
                      <a:r>
                        <a:rPr lang="en-US" altLang="ko-KR" sz="1800" dirty="0">
                          <a:solidFill>
                            <a:srgbClr val="002060"/>
                          </a:solidFill>
                          <a:latin typeface="Calibri(Body)"/>
                          <a:ea typeface="나눔고딕" panose="020D0604000000000000" pitchFamily="50" charset="-127"/>
                          <a:sym typeface="Wingdings" panose="05000000000000000000" pitchFamily="2" charset="2"/>
                        </a:rPr>
                        <a:t> </a:t>
                      </a:r>
                      <a:r>
                        <a:rPr lang="en-US" dirty="0"/>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2023111428"/>
                  </a:ext>
                </a:extLst>
              </a:tr>
            </a:tbl>
          </a:graphicData>
        </a:graphic>
      </p:graphicFrame>
      <p:graphicFrame>
        <p:nvGraphicFramePr>
          <p:cNvPr id="7" name="Table 6">
            <a:extLst>
              <a:ext uri="{FF2B5EF4-FFF2-40B4-BE49-F238E27FC236}">
                <a16:creationId xmlns:a16="http://schemas.microsoft.com/office/drawing/2014/main" id="{4FEBADDB-E68A-4174-84A0-39FA7690A7A4}"/>
              </a:ext>
            </a:extLst>
          </p:cNvPr>
          <p:cNvGraphicFramePr>
            <a:graphicFrameLocks noGrp="1"/>
          </p:cNvGraphicFramePr>
          <p:nvPr>
            <p:extLst>
              <p:ext uri="{D42A27DB-BD31-4B8C-83A1-F6EECF244321}">
                <p14:modId xmlns:p14="http://schemas.microsoft.com/office/powerpoint/2010/main" val="1323630208"/>
              </p:ext>
            </p:extLst>
          </p:nvPr>
        </p:nvGraphicFramePr>
        <p:xfrm>
          <a:off x="8525410" y="2582844"/>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875777471"/>
                    </a:ext>
                  </a:extLst>
                </a:gridCol>
                <a:gridCol w="2613304">
                  <a:extLst>
                    <a:ext uri="{9D8B030D-6E8A-4147-A177-3AD203B41FA5}">
                      <a16:colId xmlns:a16="http://schemas.microsoft.com/office/drawing/2014/main" val="307268588"/>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Choose image course</a:t>
                      </a:r>
                    </a:p>
                  </a:txBody>
                  <a:tcPr anchor="ctr">
                    <a:solidFill>
                      <a:srgbClr val="D6F6F0"/>
                    </a:solidFill>
                  </a:tcPr>
                </a:tc>
                <a:extLst>
                  <a:ext uri="{0D108BD9-81ED-4DB2-BD59-A6C34878D82A}">
                    <a16:rowId xmlns:a16="http://schemas.microsoft.com/office/drawing/2014/main" val="2922570091"/>
                  </a:ext>
                </a:extLst>
              </a:tr>
            </a:tbl>
          </a:graphicData>
        </a:graphic>
      </p:graphicFrame>
      <p:graphicFrame>
        <p:nvGraphicFramePr>
          <p:cNvPr id="8" name="Table 7">
            <a:extLst>
              <a:ext uri="{FF2B5EF4-FFF2-40B4-BE49-F238E27FC236}">
                <a16:creationId xmlns:a16="http://schemas.microsoft.com/office/drawing/2014/main" id="{EA30861B-3F55-4B91-AABC-A5BA86F0F9E5}"/>
              </a:ext>
            </a:extLst>
          </p:cNvPr>
          <p:cNvGraphicFramePr>
            <a:graphicFrameLocks noGrp="1"/>
          </p:cNvGraphicFramePr>
          <p:nvPr>
            <p:extLst>
              <p:ext uri="{D42A27DB-BD31-4B8C-83A1-F6EECF244321}">
                <p14:modId xmlns:p14="http://schemas.microsoft.com/office/powerpoint/2010/main" val="2318414046"/>
              </p:ext>
            </p:extLst>
          </p:nvPr>
        </p:nvGraphicFramePr>
        <p:xfrm>
          <a:off x="8525410" y="3645709"/>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412350074"/>
                    </a:ext>
                  </a:extLst>
                </a:gridCol>
                <a:gridCol w="2613304">
                  <a:extLst>
                    <a:ext uri="{9D8B030D-6E8A-4147-A177-3AD203B41FA5}">
                      <a16:colId xmlns:a16="http://schemas.microsoft.com/office/drawing/2014/main" val="1755240552"/>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Redirect to list all course</a:t>
                      </a:r>
                    </a:p>
                  </a:txBody>
                  <a:tcPr anchor="ctr">
                    <a:solidFill>
                      <a:srgbClr val="D6F6F0"/>
                    </a:solidFill>
                  </a:tcPr>
                </a:tc>
                <a:extLst>
                  <a:ext uri="{0D108BD9-81ED-4DB2-BD59-A6C34878D82A}">
                    <a16:rowId xmlns:a16="http://schemas.microsoft.com/office/drawing/2014/main" val="3067858679"/>
                  </a:ext>
                </a:extLst>
              </a:tr>
            </a:tbl>
          </a:graphicData>
        </a:graphic>
      </p:graphicFrame>
    </p:spTree>
    <p:extLst>
      <p:ext uri="{BB962C8B-B14F-4D97-AF65-F5344CB8AC3E}">
        <p14:creationId xmlns:p14="http://schemas.microsoft.com/office/powerpoint/2010/main" val="2554818721"/>
      </p:ext>
    </p:extLst>
  </p:cSld>
  <p:clrMapOvr>
    <a:masterClrMapping/>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663893-B87D-43E1-9BBC-FF8AB1202FC9}"/>
              </a:ext>
            </a:extLst>
          </p:cNvPr>
          <p:cNvPicPr>
            <a:picLocks noChangeAspect="1"/>
          </p:cNvPicPr>
          <p:nvPr/>
        </p:nvPicPr>
        <p:blipFill>
          <a:blip r:embed="rId2"/>
          <a:stretch>
            <a:fillRect/>
          </a:stretch>
        </p:blipFill>
        <p:spPr>
          <a:xfrm>
            <a:off x="1214625" y="1172308"/>
            <a:ext cx="6787154" cy="4753904"/>
          </a:xfrm>
          <a:prstGeom prst="rect">
            <a:avLst/>
          </a:prstGeom>
        </p:spPr>
      </p:pic>
      <p:sp>
        <p:nvSpPr>
          <p:cNvPr id="5" name="TextBox 4">
            <a:extLst>
              <a:ext uri="{FF2B5EF4-FFF2-40B4-BE49-F238E27FC236}">
                <a16:creationId xmlns:a16="http://schemas.microsoft.com/office/drawing/2014/main" id="{59DBF969-A003-49CE-9D47-3EC703DF0D40}"/>
              </a:ext>
            </a:extLst>
          </p:cNvPr>
          <p:cNvSpPr txBox="1"/>
          <p:nvPr/>
        </p:nvSpPr>
        <p:spPr>
          <a:xfrm>
            <a:off x="950053" y="327457"/>
            <a:ext cx="6094602" cy="369332"/>
          </a:xfrm>
          <a:prstGeom prst="rect">
            <a:avLst/>
          </a:prstGeom>
          <a:noFill/>
        </p:spPr>
        <p:txBody>
          <a:bodyPr wrap="square">
            <a:spAutoFit/>
          </a:bodyPr>
          <a:lstStyle/>
          <a:p>
            <a:r>
              <a:rPr lang="en-US" b="1" dirty="0">
                <a:solidFill>
                  <a:srgbClr val="002060"/>
                </a:solidFill>
              </a:rPr>
              <a:t>. Detail course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13BB749F-89D0-424D-B6DF-4C4B8EB53D01}"/>
              </a:ext>
            </a:extLst>
          </p:cNvPr>
          <p:cNvGraphicFramePr>
            <a:graphicFrameLocks noGrp="1"/>
          </p:cNvGraphicFramePr>
          <p:nvPr>
            <p:extLst>
              <p:ext uri="{D42A27DB-BD31-4B8C-83A1-F6EECF244321}">
                <p14:modId xmlns:p14="http://schemas.microsoft.com/office/powerpoint/2010/main" val="3374044578"/>
              </p:ext>
            </p:extLst>
          </p:nvPr>
        </p:nvGraphicFramePr>
        <p:xfrm>
          <a:off x="8525410" y="0"/>
          <a:ext cx="3666590" cy="3437417"/>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985784663"/>
                    </a:ext>
                  </a:extLst>
                </a:gridCol>
                <a:gridCol w="2613304">
                  <a:extLst>
                    <a:ext uri="{9D8B030D-6E8A-4147-A177-3AD203B41FA5}">
                      <a16:colId xmlns:a16="http://schemas.microsoft.com/office/drawing/2014/main" val="474822287"/>
                    </a:ext>
                  </a:extLst>
                </a:gridCol>
              </a:tblGrid>
              <a:tr h="39466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4081463366"/>
                  </a:ext>
                </a:extLst>
              </a:tr>
              <a:tr h="744191">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course</a:t>
                      </a:r>
                    </a:p>
                  </a:txBody>
                  <a:tcPr anchor="ctr">
                    <a:solidFill>
                      <a:schemeClr val="bg1">
                        <a:lumMod val="95000"/>
                      </a:schemeClr>
                    </a:solidFill>
                  </a:tcPr>
                </a:tc>
                <a:extLst>
                  <a:ext uri="{0D108BD9-81ED-4DB2-BD59-A6C34878D82A}">
                    <a16:rowId xmlns:a16="http://schemas.microsoft.com/office/drawing/2014/main" val="3164517588"/>
                  </a:ext>
                </a:extLst>
              </a:tr>
              <a:tr h="8101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Teacher of course</a:t>
                      </a:r>
                    </a:p>
                  </a:txBody>
                  <a:tcPr anchor="ctr">
                    <a:solidFill>
                      <a:srgbClr val="D6F6F0"/>
                    </a:solidFill>
                  </a:tcPr>
                </a:tc>
                <a:extLst>
                  <a:ext uri="{0D108BD9-81ED-4DB2-BD59-A6C34878D82A}">
                    <a16:rowId xmlns:a16="http://schemas.microsoft.com/office/drawing/2014/main" val="2723755565"/>
                  </a:ext>
                </a:extLst>
              </a:tr>
              <a:tr h="744191">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Category of course</a:t>
                      </a:r>
                    </a:p>
                  </a:txBody>
                  <a:tcPr anchor="ctr">
                    <a:solidFill>
                      <a:schemeClr val="bg1">
                        <a:lumMod val="95000"/>
                      </a:schemeClr>
                    </a:solidFill>
                  </a:tcPr>
                </a:tc>
                <a:extLst>
                  <a:ext uri="{0D108BD9-81ED-4DB2-BD59-A6C34878D82A}">
                    <a16:rowId xmlns:a16="http://schemas.microsoft.com/office/drawing/2014/main" val="2011341609"/>
                  </a:ext>
                </a:extLst>
              </a:tr>
              <a:tr h="744191">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Price of course</a:t>
                      </a:r>
                    </a:p>
                  </a:txBody>
                  <a:tcPr anchor="ctr">
                    <a:solidFill>
                      <a:srgbClr val="D6F6F0"/>
                    </a:solidFill>
                  </a:tcPr>
                </a:tc>
                <a:extLst>
                  <a:ext uri="{0D108BD9-81ED-4DB2-BD59-A6C34878D82A}">
                    <a16:rowId xmlns:a16="http://schemas.microsoft.com/office/drawing/2014/main" val="1886687647"/>
                  </a:ext>
                </a:extLst>
              </a:tr>
            </a:tbl>
          </a:graphicData>
        </a:graphic>
      </p:graphicFrame>
      <p:graphicFrame>
        <p:nvGraphicFramePr>
          <p:cNvPr id="9" name="Table 8">
            <a:extLst>
              <a:ext uri="{FF2B5EF4-FFF2-40B4-BE49-F238E27FC236}">
                <a16:creationId xmlns:a16="http://schemas.microsoft.com/office/drawing/2014/main" id="{AB96F47F-6266-4530-9B9E-F91137073E12}"/>
              </a:ext>
            </a:extLst>
          </p:cNvPr>
          <p:cNvGraphicFramePr>
            <a:graphicFrameLocks noGrp="1"/>
          </p:cNvGraphicFramePr>
          <p:nvPr>
            <p:extLst>
              <p:ext uri="{D42A27DB-BD31-4B8C-83A1-F6EECF244321}">
                <p14:modId xmlns:p14="http://schemas.microsoft.com/office/powerpoint/2010/main" val="2984983020"/>
              </p:ext>
            </p:extLst>
          </p:nvPr>
        </p:nvGraphicFramePr>
        <p:xfrm>
          <a:off x="8525410" y="3437417"/>
          <a:ext cx="3666590" cy="2360237"/>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09286177"/>
                    </a:ext>
                  </a:extLst>
                </a:gridCol>
                <a:gridCol w="2613304">
                  <a:extLst>
                    <a:ext uri="{9D8B030D-6E8A-4147-A177-3AD203B41FA5}">
                      <a16:colId xmlns:a16="http://schemas.microsoft.com/office/drawing/2014/main" val="1947821911"/>
                    </a:ext>
                  </a:extLst>
                </a:gridCol>
              </a:tblGrid>
              <a:tr h="8101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Redirect to edit course page</a:t>
                      </a:r>
                    </a:p>
                  </a:txBody>
                  <a:tcPr anchor="ctr">
                    <a:solidFill>
                      <a:srgbClr val="D6F6F0"/>
                    </a:solidFill>
                  </a:tcPr>
                </a:tc>
                <a:extLst>
                  <a:ext uri="{0D108BD9-81ED-4DB2-BD59-A6C34878D82A}">
                    <a16:rowId xmlns:a16="http://schemas.microsoft.com/office/drawing/2014/main" val="1913402194"/>
                  </a:ext>
                </a:extLst>
              </a:tr>
              <a:tr h="744191">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Description course</a:t>
                      </a:r>
                    </a:p>
                  </a:txBody>
                  <a:tcPr anchor="ctr">
                    <a:solidFill>
                      <a:schemeClr val="bg1">
                        <a:lumMod val="95000"/>
                      </a:schemeClr>
                    </a:solidFill>
                  </a:tcPr>
                </a:tc>
                <a:extLst>
                  <a:ext uri="{0D108BD9-81ED-4DB2-BD59-A6C34878D82A}">
                    <a16:rowId xmlns:a16="http://schemas.microsoft.com/office/drawing/2014/main" val="903018005"/>
                  </a:ext>
                </a:extLst>
              </a:tr>
              <a:tr h="744191">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7</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Delete course </a:t>
                      </a:r>
                    </a:p>
                    <a:p>
                      <a:r>
                        <a:rPr lang="en-US" sz="1800" b="0" i="0" kern="1200" dirty="0">
                          <a:solidFill>
                            <a:schemeClr val="dk1"/>
                          </a:solidFill>
                          <a:effectLst/>
                          <a:latin typeface="+mn-lt"/>
                          <a:ea typeface="+mn-ea"/>
                          <a:cs typeface="+mn-cs"/>
                        </a:rPr>
                        <a:t>Redirect to list all course</a:t>
                      </a:r>
                    </a:p>
                  </a:txBody>
                  <a:tcPr anchor="ctr">
                    <a:solidFill>
                      <a:srgbClr val="D6F6F0"/>
                    </a:solidFill>
                  </a:tcPr>
                </a:tc>
                <a:extLst>
                  <a:ext uri="{0D108BD9-81ED-4DB2-BD59-A6C34878D82A}">
                    <a16:rowId xmlns:a16="http://schemas.microsoft.com/office/drawing/2014/main" val="2824029895"/>
                  </a:ext>
                </a:extLst>
              </a:tr>
            </a:tbl>
          </a:graphicData>
        </a:graphic>
      </p:graphicFrame>
    </p:spTree>
    <p:extLst>
      <p:ext uri="{BB962C8B-B14F-4D97-AF65-F5344CB8AC3E}">
        <p14:creationId xmlns:p14="http://schemas.microsoft.com/office/powerpoint/2010/main" val="3237550884"/>
      </p:ext>
    </p:extLst>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C4B272-2731-416B-9C3E-679C560C6435}"/>
              </a:ext>
            </a:extLst>
          </p:cNvPr>
          <p:cNvPicPr>
            <a:picLocks noChangeAspect="1"/>
          </p:cNvPicPr>
          <p:nvPr/>
        </p:nvPicPr>
        <p:blipFill>
          <a:blip r:embed="rId2"/>
          <a:stretch>
            <a:fillRect/>
          </a:stretch>
        </p:blipFill>
        <p:spPr>
          <a:xfrm>
            <a:off x="1078523" y="1501558"/>
            <a:ext cx="6795083" cy="4785919"/>
          </a:xfrm>
          <a:prstGeom prst="rect">
            <a:avLst/>
          </a:prstGeom>
        </p:spPr>
      </p:pic>
      <p:graphicFrame>
        <p:nvGraphicFramePr>
          <p:cNvPr id="4" name="Table 3">
            <a:extLst>
              <a:ext uri="{FF2B5EF4-FFF2-40B4-BE49-F238E27FC236}">
                <a16:creationId xmlns:a16="http://schemas.microsoft.com/office/drawing/2014/main" id="{19C871B5-B2C7-40B8-9D8F-4D175B910B91}"/>
              </a:ext>
            </a:extLst>
          </p:cNvPr>
          <p:cNvGraphicFramePr>
            <a:graphicFrameLocks noGrp="1"/>
          </p:cNvGraphicFramePr>
          <p:nvPr>
            <p:extLst>
              <p:ext uri="{D42A27DB-BD31-4B8C-83A1-F6EECF244321}">
                <p14:modId xmlns:p14="http://schemas.microsoft.com/office/powerpoint/2010/main" val="1287742566"/>
              </p:ext>
            </p:extLst>
          </p:nvPr>
        </p:nvGraphicFramePr>
        <p:xfrm>
          <a:off x="8525410" y="0"/>
          <a:ext cx="3666590" cy="2582844"/>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488871580"/>
                    </a:ext>
                  </a:extLst>
                </a:gridCol>
                <a:gridCol w="2613304">
                  <a:extLst>
                    <a:ext uri="{9D8B030D-6E8A-4147-A177-3AD203B41FA5}">
                      <a16:colId xmlns:a16="http://schemas.microsoft.com/office/drawing/2014/main" val="2119886287"/>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328822061"/>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teacher will </a:t>
                      </a:r>
                      <a:r>
                        <a:rPr lang="en-US" dirty="0"/>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30780222"/>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category course will </a:t>
                      </a:r>
                      <a:r>
                        <a:rPr lang="en-US" dirty="0"/>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963480955"/>
                  </a:ext>
                </a:extLst>
              </a:tr>
            </a:tbl>
          </a:graphicData>
        </a:graphic>
      </p:graphicFrame>
      <p:graphicFrame>
        <p:nvGraphicFramePr>
          <p:cNvPr id="5" name="Table 4">
            <a:extLst>
              <a:ext uri="{FF2B5EF4-FFF2-40B4-BE49-F238E27FC236}">
                <a16:creationId xmlns:a16="http://schemas.microsoft.com/office/drawing/2014/main" id="{007D2F1C-7860-4FED-A803-7D5520E2F965}"/>
              </a:ext>
            </a:extLst>
          </p:cNvPr>
          <p:cNvGraphicFramePr>
            <a:graphicFrameLocks noGrp="1"/>
          </p:cNvGraphicFramePr>
          <p:nvPr>
            <p:extLst>
              <p:ext uri="{D42A27DB-BD31-4B8C-83A1-F6EECF244321}">
                <p14:modId xmlns:p14="http://schemas.microsoft.com/office/powerpoint/2010/main" val="322889524"/>
              </p:ext>
            </p:extLst>
          </p:nvPr>
        </p:nvGraphicFramePr>
        <p:xfrm>
          <a:off x="8525410" y="2582844"/>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779203130"/>
                    </a:ext>
                  </a:extLst>
                </a:gridCol>
                <a:gridCol w="2613304">
                  <a:extLst>
                    <a:ext uri="{9D8B030D-6E8A-4147-A177-3AD203B41FA5}">
                      <a16:colId xmlns:a16="http://schemas.microsoft.com/office/drawing/2014/main" val="156952857"/>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Choose image course</a:t>
                      </a:r>
                    </a:p>
                  </a:txBody>
                  <a:tcPr anchor="ctr">
                    <a:solidFill>
                      <a:srgbClr val="D6F6F0"/>
                    </a:solidFill>
                  </a:tcPr>
                </a:tc>
                <a:extLst>
                  <a:ext uri="{0D108BD9-81ED-4DB2-BD59-A6C34878D82A}">
                    <a16:rowId xmlns:a16="http://schemas.microsoft.com/office/drawing/2014/main" val="110288939"/>
                  </a:ext>
                </a:extLst>
              </a:tr>
            </a:tbl>
          </a:graphicData>
        </a:graphic>
      </p:graphicFrame>
      <p:graphicFrame>
        <p:nvGraphicFramePr>
          <p:cNvPr id="6" name="Table 5">
            <a:extLst>
              <a:ext uri="{FF2B5EF4-FFF2-40B4-BE49-F238E27FC236}">
                <a16:creationId xmlns:a16="http://schemas.microsoft.com/office/drawing/2014/main" id="{2BCC1345-6204-46AC-9837-F5FB37668653}"/>
              </a:ext>
            </a:extLst>
          </p:cNvPr>
          <p:cNvGraphicFramePr>
            <a:graphicFrameLocks noGrp="1"/>
          </p:cNvGraphicFramePr>
          <p:nvPr>
            <p:extLst>
              <p:ext uri="{D42A27DB-BD31-4B8C-83A1-F6EECF244321}">
                <p14:modId xmlns:p14="http://schemas.microsoft.com/office/powerpoint/2010/main" val="2998529903"/>
              </p:ext>
            </p:extLst>
          </p:nvPr>
        </p:nvGraphicFramePr>
        <p:xfrm>
          <a:off x="8525410" y="3645709"/>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779203130"/>
                    </a:ext>
                  </a:extLst>
                </a:gridCol>
                <a:gridCol w="2613304">
                  <a:extLst>
                    <a:ext uri="{9D8B030D-6E8A-4147-A177-3AD203B41FA5}">
                      <a16:colId xmlns:a16="http://schemas.microsoft.com/office/drawing/2014/main" val="156952857"/>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Redirect to detail course</a:t>
                      </a:r>
                    </a:p>
                  </a:txBody>
                  <a:tcPr anchor="ctr">
                    <a:solidFill>
                      <a:srgbClr val="D6F6F0"/>
                    </a:solidFill>
                  </a:tcPr>
                </a:tc>
                <a:extLst>
                  <a:ext uri="{0D108BD9-81ED-4DB2-BD59-A6C34878D82A}">
                    <a16:rowId xmlns:a16="http://schemas.microsoft.com/office/drawing/2014/main" val="110288939"/>
                  </a:ext>
                </a:extLst>
              </a:tr>
            </a:tbl>
          </a:graphicData>
        </a:graphic>
      </p:graphicFrame>
      <p:sp>
        <p:nvSpPr>
          <p:cNvPr id="8" name="TextBox 7">
            <a:extLst>
              <a:ext uri="{FF2B5EF4-FFF2-40B4-BE49-F238E27FC236}">
                <a16:creationId xmlns:a16="http://schemas.microsoft.com/office/drawing/2014/main" id="{8FC9EEA4-D42A-4DF6-878F-A88E78058150}"/>
              </a:ext>
            </a:extLst>
          </p:cNvPr>
          <p:cNvSpPr txBox="1"/>
          <p:nvPr/>
        </p:nvSpPr>
        <p:spPr>
          <a:xfrm>
            <a:off x="922466" y="385857"/>
            <a:ext cx="6111380" cy="369332"/>
          </a:xfrm>
          <a:prstGeom prst="rect">
            <a:avLst/>
          </a:prstGeom>
          <a:noFill/>
        </p:spPr>
        <p:txBody>
          <a:bodyPr wrap="square">
            <a:spAutoFit/>
          </a:bodyPr>
          <a:lstStyle/>
          <a:p>
            <a:r>
              <a:rPr lang="en-US" b="1" dirty="0">
                <a:solidFill>
                  <a:srgbClr val="002060"/>
                </a:solidFill>
              </a:rPr>
              <a:t>. Edit course page</a:t>
            </a:r>
            <a:endParaRPr lang="vi-VN" b="1" dirty="0">
              <a:solidFill>
                <a:srgbClr val="002060"/>
              </a:solidFill>
            </a:endParaRPr>
          </a:p>
        </p:txBody>
      </p:sp>
    </p:spTree>
    <p:extLst>
      <p:ext uri="{BB962C8B-B14F-4D97-AF65-F5344CB8AC3E}">
        <p14:creationId xmlns:p14="http://schemas.microsoft.com/office/powerpoint/2010/main" val="1435907434"/>
      </p:ext>
    </p:extLst>
  </p:cSld>
  <p:clrMapOvr>
    <a:masterClrMapping/>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4588D7-0B6D-4DB0-8BE8-04342954B8FC}"/>
              </a:ext>
            </a:extLst>
          </p:cNvPr>
          <p:cNvPicPr>
            <a:picLocks noChangeAspect="1"/>
          </p:cNvPicPr>
          <p:nvPr/>
        </p:nvPicPr>
        <p:blipFill>
          <a:blip r:embed="rId2"/>
          <a:stretch>
            <a:fillRect/>
          </a:stretch>
        </p:blipFill>
        <p:spPr>
          <a:xfrm>
            <a:off x="523630" y="451428"/>
            <a:ext cx="7701094" cy="5767431"/>
          </a:xfrm>
          <a:prstGeom prst="rect">
            <a:avLst/>
          </a:prstGeom>
        </p:spPr>
      </p:pic>
      <p:graphicFrame>
        <p:nvGraphicFramePr>
          <p:cNvPr id="4" name="Table 3">
            <a:extLst>
              <a:ext uri="{FF2B5EF4-FFF2-40B4-BE49-F238E27FC236}">
                <a16:creationId xmlns:a16="http://schemas.microsoft.com/office/drawing/2014/main" id="{ECCF3B50-0A6D-4ACB-B5BC-ED2115D1AF81}"/>
              </a:ext>
            </a:extLst>
          </p:cNvPr>
          <p:cNvGraphicFramePr>
            <a:graphicFrameLocks noGrp="1"/>
          </p:cNvGraphicFramePr>
          <p:nvPr>
            <p:extLst>
              <p:ext uri="{D42A27DB-BD31-4B8C-83A1-F6EECF244321}">
                <p14:modId xmlns:p14="http://schemas.microsoft.com/office/powerpoint/2010/main" val="395449619"/>
              </p:ext>
            </p:extLst>
          </p:nvPr>
        </p:nvGraphicFramePr>
        <p:xfrm>
          <a:off x="8525410" y="0"/>
          <a:ext cx="3666590" cy="386732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76058047"/>
                    </a:ext>
                  </a:extLst>
                </a:gridCol>
                <a:gridCol w="2613304">
                  <a:extLst>
                    <a:ext uri="{9D8B030D-6E8A-4147-A177-3AD203B41FA5}">
                      <a16:colId xmlns:a16="http://schemas.microsoft.com/office/drawing/2014/main" val="2262120445"/>
                    </a:ext>
                  </a:extLst>
                </a:gridCol>
              </a:tblGrid>
              <a:tr h="489991">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731274967"/>
                  </a:ext>
                </a:extLst>
              </a:tr>
              <a:tr h="209865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Edit book redirect edit book page</a:t>
                      </a:r>
                    </a:p>
                  </a:txBody>
                  <a:tcPr anchor="ctr">
                    <a:solidFill>
                      <a:schemeClr val="bg1">
                        <a:lumMod val="95000"/>
                      </a:schemeClr>
                    </a:solidFill>
                  </a:tcPr>
                </a:tc>
                <a:extLst>
                  <a:ext uri="{0D108BD9-81ED-4DB2-BD59-A6C34878D82A}">
                    <a16:rowId xmlns:a16="http://schemas.microsoft.com/office/drawing/2014/main" val="1831867432"/>
                  </a:ext>
                </a:extLst>
              </a:tr>
              <a:tr h="12786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Delete book</a:t>
                      </a:r>
                    </a:p>
                  </a:txBody>
                  <a:tcPr anchor="ctr">
                    <a:solidFill>
                      <a:srgbClr val="D6F6F0"/>
                    </a:solidFill>
                  </a:tcPr>
                </a:tc>
                <a:extLst>
                  <a:ext uri="{0D108BD9-81ED-4DB2-BD59-A6C34878D82A}">
                    <a16:rowId xmlns:a16="http://schemas.microsoft.com/office/drawing/2014/main" val="4187440413"/>
                  </a:ext>
                </a:extLst>
              </a:tr>
            </a:tbl>
          </a:graphicData>
        </a:graphic>
      </p:graphicFrame>
      <p:graphicFrame>
        <p:nvGraphicFramePr>
          <p:cNvPr id="5" name="Table 4">
            <a:extLst>
              <a:ext uri="{FF2B5EF4-FFF2-40B4-BE49-F238E27FC236}">
                <a16:creationId xmlns:a16="http://schemas.microsoft.com/office/drawing/2014/main" id="{C3FDF1AB-7569-406F-A5C2-B1694B863641}"/>
              </a:ext>
            </a:extLst>
          </p:cNvPr>
          <p:cNvGraphicFramePr>
            <a:graphicFrameLocks noGrp="1"/>
          </p:cNvGraphicFramePr>
          <p:nvPr>
            <p:extLst>
              <p:ext uri="{D42A27DB-BD31-4B8C-83A1-F6EECF244321}">
                <p14:modId xmlns:p14="http://schemas.microsoft.com/office/powerpoint/2010/main" val="2960211141"/>
              </p:ext>
            </p:extLst>
          </p:nvPr>
        </p:nvGraphicFramePr>
        <p:xfrm>
          <a:off x="8525410" y="3867325"/>
          <a:ext cx="3666590" cy="292925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444340229"/>
                    </a:ext>
                  </a:extLst>
                </a:gridCol>
                <a:gridCol w="2613304">
                  <a:extLst>
                    <a:ext uri="{9D8B030D-6E8A-4147-A177-3AD203B41FA5}">
                      <a16:colId xmlns:a16="http://schemas.microsoft.com/office/drawing/2014/main" val="576176077"/>
                    </a:ext>
                  </a:extLst>
                </a:gridCol>
              </a:tblGrid>
              <a:tr h="12786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Teacher save book ,if admin not yet accept it show not check, and click it redirect to checkbook page .If admin accept it </a:t>
                      </a:r>
                      <a:r>
                        <a:rPr lang="en-US" altLang="ko-KR" sz="1800" b="0" dirty="0" err="1">
                          <a:solidFill>
                            <a:srgbClr val="002060"/>
                          </a:solidFill>
                          <a:latin typeface="Calibri(Body)"/>
                          <a:ea typeface="나눔고딕" panose="020D0604000000000000" pitchFamily="50" charset="-127"/>
                          <a:sym typeface="Wingdings" panose="05000000000000000000" pitchFamily="2" charset="2"/>
                        </a:rPr>
                        <a:t>it</a:t>
                      </a:r>
                      <a:r>
                        <a:rPr lang="en-US" altLang="ko-KR" sz="1800" b="0" dirty="0">
                          <a:solidFill>
                            <a:srgbClr val="002060"/>
                          </a:solidFill>
                          <a:latin typeface="Calibri(Body)"/>
                          <a:ea typeface="나눔고딕" panose="020D0604000000000000" pitchFamily="50" charset="-127"/>
                          <a:sym typeface="Wingdings" panose="05000000000000000000" pitchFamily="2" charset="2"/>
                        </a:rPr>
                        <a:t> show checked ,it cannot click</a:t>
                      </a:r>
                    </a:p>
                  </a:txBody>
                  <a:tcPr anchor="ctr">
                    <a:solidFill>
                      <a:srgbClr val="D6F6F0"/>
                    </a:solidFill>
                  </a:tcPr>
                </a:tc>
                <a:extLst>
                  <a:ext uri="{0D108BD9-81ED-4DB2-BD59-A6C34878D82A}">
                    <a16:rowId xmlns:a16="http://schemas.microsoft.com/office/drawing/2014/main" val="1712354571"/>
                  </a:ext>
                </a:extLst>
              </a:tr>
            </a:tbl>
          </a:graphicData>
        </a:graphic>
      </p:graphicFrame>
    </p:spTree>
    <p:extLst>
      <p:ext uri="{BB962C8B-B14F-4D97-AF65-F5344CB8AC3E}">
        <p14:creationId xmlns:p14="http://schemas.microsoft.com/office/powerpoint/2010/main" val="1372788577"/>
      </p:ext>
    </p:extLst>
  </p:cSld>
  <p:clrMapOvr>
    <a:masterClrMapping/>
  </p:clrMapOvr>
  <p:transition spd="slow">
    <p:push di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C8A1BC-186A-4084-A2FD-76AA50E89306}"/>
              </a:ext>
            </a:extLst>
          </p:cNvPr>
          <p:cNvPicPr>
            <a:picLocks noChangeAspect="1"/>
          </p:cNvPicPr>
          <p:nvPr/>
        </p:nvPicPr>
        <p:blipFill>
          <a:blip r:embed="rId2"/>
          <a:stretch>
            <a:fillRect/>
          </a:stretch>
        </p:blipFill>
        <p:spPr>
          <a:xfrm>
            <a:off x="984738" y="920279"/>
            <a:ext cx="7130642" cy="5171813"/>
          </a:xfrm>
          <a:prstGeom prst="rect">
            <a:avLst/>
          </a:prstGeom>
        </p:spPr>
      </p:pic>
      <p:sp>
        <p:nvSpPr>
          <p:cNvPr id="5" name="TextBox 4">
            <a:extLst>
              <a:ext uri="{FF2B5EF4-FFF2-40B4-BE49-F238E27FC236}">
                <a16:creationId xmlns:a16="http://schemas.microsoft.com/office/drawing/2014/main" id="{96824FA0-962A-4549-9806-BA670CEAB775}"/>
              </a:ext>
            </a:extLst>
          </p:cNvPr>
          <p:cNvSpPr txBox="1"/>
          <p:nvPr/>
        </p:nvSpPr>
        <p:spPr>
          <a:xfrm>
            <a:off x="806742" y="261205"/>
            <a:ext cx="6094602" cy="369332"/>
          </a:xfrm>
          <a:prstGeom prst="rect">
            <a:avLst/>
          </a:prstGeom>
          <a:noFill/>
        </p:spPr>
        <p:txBody>
          <a:bodyPr wrap="square">
            <a:spAutoFit/>
          </a:bodyPr>
          <a:lstStyle/>
          <a:p>
            <a:r>
              <a:rPr lang="en-US" b="1" dirty="0">
                <a:solidFill>
                  <a:srgbClr val="002060"/>
                </a:solidFill>
              </a:rPr>
              <a:t>. Edit book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C682CB6A-A4A2-44FD-A2CD-76A87ABC7525}"/>
              </a:ext>
            </a:extLst>
          </p:cNvPr>
          <p:cNvGraphicFramePr>
            <a:graphicFrameLocks noGrp="1"/>
          </p:cNvGraphicFramePr>
          <p:nvPr>
            <p:extLst>
              <p:ext uri="{D42A27DB-BD31-4B8C-83A1-F6EECF244321}">
                <p14:modId xmlns:p14="http://schemas.microsoft.com/office/powerpoint/2010/main" val="676530630"/>
              </p:ext>
            </p:extLst>
          </p:nvPr>
        </p:nvGraphicFramePr>
        <p:xfrm>
          <a:off x="8337958" y="368010"/>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246570318"/>
                    </a:ext>
                  </a:extLst>
                </a:gridCol>
                <a:gridCol w="2613304">
                  <a:extLst>
                    <a:ext uri="{9D8B030D-6E8A-4147-A177-3AD203B41FA5}">
                      <a16:colId xmlns:a16="http://schemas.microsoft.com/office/drawing/2014/main" val="1134389762"/>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028564672"/>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book will appear on input</a:t>
                      </a:r>
                    </a:p>
                  </a:txBody>
                  <a:tcPr anchor="ctr">
                    <a:solidFill>
                      <a:schemeClr val="bg1">
                        <a:lumMod val="95000"/>
                      </a:schemeClr>
                    </a:solidFill>
                  </a:tcPr>
                </a:tc>
                <a:extLst>
                  <a:ext uri="{0D108BD9-81ED-4DB2-BD59-A6C34878D82A}">
                    <a16:rowId xmlns:a16="http://schemas.microsoft.com/office/drawing/2014/main" val="2843242292"/>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list book page</a:t>
                      </a:r>
                    </a:p>
                  </a:txBody>
                  <a:tcPr anchor="ctr">
                    <a:solidFill>
                      <a:srgbClr val="D6F6F0"/>
                    </a:solidFill>
                  </a:tcPr>
                </a:tc>
                <a:extLst>
                  <a:ext uri="{0D108BD9-81ED-4DB2-BD59-A6C34878D82A}">
                    <a16:rowId xmlns:a16="http://schemas.microsoft.com/office/drawing/2014/main" val="3270196023"/>
                  </a:ext>
                </a:extLst>
              </a:tr>
            </a:tbl>
          </a:graphicData>
        </a:graphic>
      </p:graphicFrame>
    </p:spTree>
    <p:extLst>
      <p:ext uri="{BB962C8B-B14F-4D97-AF65-F5344CB8AC3E}">
        <p14:creationId xmlns:p14="http://schemas.microsoft.com/office/powerpoint/2010/main" val="911707521"/>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1666</TotalTime>
  <Words>2978</Words>
  <Application>Microsoft Office PowerPoint</Application>
  <PresentationFormat>Widescreen</PresentationFormat>
  <Paragraphs>983</Paragraphs>
  <Slides>108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108</vt:i4>
      </vt:variant>
    </vt:vector>
  </HeadingPairs>
  <TitlesOfParts>
    <vt:vector size="119" baseType="lpstr">
      <vt:lpstr>Amasis MT Pro Black</vt:lpstr>
      <vt:lpstr>Arial</vt:lpstr>
      <vt:lpstr>Calibri</vt:lpstr>
      <vt:lpstr>Calibri (Body)</vt:lpstr>
      <vt:lpstr>Calibri Light</vt:lpstr>
      <vt:lpstr>Calibri(Body)</vt:lpstr>
      <vt:lpstr>나눔고딕</vt:lpstr>
      <vt:lpstr>Noto Sans KR</vt:lpstr>
      <vt:lpstr>Segoe 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Quốc Huy</dc:creator>
  <cp:lastModifiedBy>Nguyễn Quốc Huy</cp:lastModifiedBy>
  <cp:revision>109</cp:revision>
  <dcterms:created xsi:type="dcterms:W3CDTF">2021-06-22T04:46:52Z</dcterms:created>
  <dcterms:modified xsi:type="dcterms:W3CDTF">2021-06-25T03:08:38Z</dcterms:modified>
</cp:coreProperties>
</file>